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29"/>
  </p:notesMasterIdLst>
  <p:sldIdLst>
    <p:sldId id="256" r:id="rId2"/>
    <p:sldId id="272" r:id="rId3"/>
    <p:sldId id="271" r:id="rId4"/>
    <p:sldId id="274" r:id="rId5"/>
    <p:sldId id="273" r:id="rId6"/>
    <p:sldId id="299" r:id="rId7"/>
    <p:sldId id="276" r:id="rId8"/>
    <p:sldId id="259" r:id="rId9"/>
    <p:sldId id="287" r:id="rId10"/>
    <p:sldId id="286" r:id="rId11"/>
    <p:sldId id="264" r:id="rId12"/>
    <p:sldId id="290" r:id="rId13"/>
    <p:sldId id="289" r:id="rId14"/>
    <p:sldId id="260" r:id="rId15"/>
    <p:sldId id="292" r:id="rId16"/>
    <p:sldId id="291" r:id="rId17"/>
    <p:sldId id="263" r:id="rId18"/>
    <p:sldId id="277" r:id="rId19"/>
    <p:sldId id="293" r:id="rId20"/>
    <p:sldId id="262" r:id="rId21"/>
    <p:sldId id="297" r:id="rId22"/>
    <p:sldId id="283" r:id="rId23"/>
    <p:sldId id="261" r:id="rId24"/>
    <p:sldId id="285" r:id="rId25"/>
    <p:sldId id="284" r:id="rId26"/>
    <p:sldId id="295" r:id="rId27"/>
    <p:sldId id="298" r:id="rId28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1C2"/>
    <a:srgbClr val="A50D9A"/>
    <a:srgbClr val="C20000"/>
    <a:srgbClr val="00B452"/>
    <a:srgbClr val="FF79D2"/>
    <a:srgbClr val="A30D98"/>
    <a:srgbClr val="FFFF00"/>
    <a:srgbClr val="876D5E"/>
    <a:srgbClr val="CD00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892" autoAdjust="0"/>
    <p:restoredTop sz="94660"/>
  </p:normalViewPr>
  <p:slideViewPr>
    <p:cSldViewPr snapToGrid="0">
      <p:cViewPr varScale="1">
        <p:scale>
          <a:sx n="86" d="100"/>
          <a:sy n="86" d="100"/>
        </p:scale>
        <p:origin x="557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endParaRPr lang="en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fld id="{37819DFC-5BC9-4AD3-955A-C3C8950EFEBA}" type="datetimeFigureOut">
              <a:rPr lang="en-IL" smtClean="0"/>
              <a:t>18/05/2020</a:t>
            </a:fld>
            <a:endParaRPr lang="en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en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endParaRPr lang="en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fld id="{8F8CF797-E199-4E51-850E-729E97460D9C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862372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EDCD454-90CB-40ED-8EF5-1E3CCC70DA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47518A96-808A-444D-A426-6ACADA6489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53CBE99F-AFBE-416A-8CFB-345771B98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862CE-AD62-40D1-80F4-E1A06B5D2E46}" type="datetimeFigureOut">
              <a:rPr lang="he-IL" smtClean="0"/>
              <a:t>כ"ד/אייר/תש"ף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7E8FBB97-3B2B-49AF-BE53-94C2B97C4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F63D0B49-DD0B-49CA-B051-7084D0EA2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1FA14-D147-4D1B-8097-4F4AC574172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97880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2CAF13C-D789-4C1C-AA0C-7F1C0B1AA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EFF204F5-3CE0-483F-ACB6-C5FC1B55F5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B7671834-BD8E-45B3-86D9-CE5E779A7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862CE-AD62-40D1-80F4-E1A06B5D2E46}" type="datetimeFigureOut">
              <a:rPr lang="he-IL" smtClean="0"/>
              <a:t>כ"ד/אייר/תש"ף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2B3AE078-7707-4593-8726-3B2C86BDA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63CBC32F-692D-49A1-8F1C-263698C77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1FA14-D147-4D1B-8097-4F4AC574172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87274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381962A1-F908-46CC-9C81-9ADFB0561B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080BD162-AC31-4929-A0D5-D04A01421F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2A7B584A-202F-47E5-ADF9-E89DE5B51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862CE-AD62-40D1-80F4-E1A06B5D2E46}" type="datetimeFigureOut">
              <a:rPr lang="he-IL" smtClean="0"/>
              <a:t>כ"ד/אייר/תש"ף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E968DA5D-5834-4550-A9BC-7A9BA3435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3AB75FAA-2C2C-4083-B54F-CBC8694F8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1FA14-D147-4D1B-8097-4F4AC574172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45773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D84E435-A0A6-4016-8D23-6CD53607D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49242674-3F5A-4911-824F-E18F1AE4E7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A36E1AD3-10FB-4C81-A15D-8C0688A56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862CE-AD62-40D1-80F4-E1A06B5D2E46}" type="datetimeFigureOut">
              <a:rPr lang="he-IL" smtClean="0"/>
              <a:t>כ"ד/אייר/תש"ף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5DB815F3-7941-41A9-9226-AF90DF78F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4EBF95B8-E157-412C-AD26-55AD1ABB4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1FA14-D147-4D1B-8097-4F4AC574172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47949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0D3FA36-C600-4D05-A6B6-1552F4E82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92D7B28B-EE28-4B99-BBFA-A0B9564D9F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4A5C109D-AC94-4C8E-8D48-4DD67BD02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862CE-AD62-40D1-80F4-E1A06B5D2E46}" type="datetimeFigureOut">
              <a:rPr lang="he-IL" smtClean="0"/>
              <a:t>כ"ד/אייר/תש"ף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64960715-A2A6-4CFF-907B-08BA3EF02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C1E3C32A-E81B-485D-8403-2F146AFD4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1FA14-D147-4D1B-8097-4F4AC574172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38252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FAC56B2-AEC3-4402-AF08-5E04F6415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5700E654-4576-41B5-BE07-EBCF39188F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018B1526-779B-4E22-9D80-D3FCE42BB9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6E9B1E26-5BCC-4512-84D4-137ED13C3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862CE-AD62-40D1-80F4-E1A06B5D2E46}" type="datetimeFigureOut">
              <a:rPr lang="he-IL" smtClean="0"/>
              <a:t>כ"ד/אייר/תש"ף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1FD322F3-1D4B-4AA3-B5EF-5760E8B41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5620A22C-78D5-46EC-A53A-87D538303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1FA14-D147-4D1B-8097-4F4AC574172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27710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BA4E7CD-0ACC-47BC-8B5A-7BEE98F84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0A162A8E-9BFC-46C2-9878-B8D1B635F0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A2616A8C-5736-4841-BCC4-E511D7B7FD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853F53C7-B0B3-45BE-A59F-D12615BD02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0456A16E-080F-4295-9A6C-63B35F1C3E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DD9D1769-46F1-4716-94CF-7AF135D94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862CE-AD62-40D1-80F4-E1A06B5D2E46}" type="datetimeFigureOut">
              <a:rPr lang="he-IL" smtClean="0"/>
              <a:t>כ"ד/אייר/תש"ף</a:t>
            </a:fld>
            <a:endParaRPr lang="he-IL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1949292D-8226-494B-8D6A-1D60571FF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2E830FCE-5EB6-4E4F-B89F-F225B4BCB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1FA14-D147-4D1B-8097-4F4AC574172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05251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1ECFA5A-7F96-4F3A-BA2D-E6D1DFCF5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4D87E3D4-59CD-46EE-ACC4-7420CD29E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862CE-AD62-40D1-80F4-E1A06B5D2E46}" type="datetimeFigureOut">
              <a:rPr lang="he-IL" smtClean="0"/>
              <a:t>כ"ד/אייר/תש"ף</a:t>
            </a:fld>
            <a:endParaRPr 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61FB8F13-2030-49C1-B51D-B8FE36CEF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F04875DD-9E49-4E2D-8C16-A66566E96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1FA14-D147-4D1B-8097-4F4AC574172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2567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D5B90DFF-C55A-45BD-BF62-3789D718A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862CE-AD62-40D1-80F4-E1A06B5D2E46}" type="datetimeFigureOut">
              <a:rPr lang="he-IL" smtClean="0"/>
              <a:t>כ"ד/אייר/תש"ף</a:t>
            </a:fld>
            <a:endParaRPr lang="he-IL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E58EB1A5-A97C-4904-8076-2610956AB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1118E5C7-FF3B-4791-AC58-C2CDB9050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1FA14-D147-4D1B-8097-4F4AC574172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09936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59373C6-EE22-4B7F-B3D9-77A183345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5C360D66-DD9A-4E09-A6B7-9EDC1BFF93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FAEEFFB3-9F15-46E6-9CA9-62F3449723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4FD8F3A7-C556-42B9-AF7F-B52560BFC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862CE-AD62-40D1-80F4-E1A06B5D2E46}" type="datetimeFigureOut">
              <a:rPr lang="he-IL" smtClean="0"/>
              <a:t>כ"ד/אייר/תש"ף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F524FDC7-0EC7-480E-86C5-34701A797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4CD5599E-7CA4-4BF5-BEB9-B36FBEA7B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1FA14-D147-4D1B-8097-4F4AC574172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05959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09ED40F-CE42-46E7-B647-B44D70C68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74CC93FD-ABB4-41CD-B952-CFEBD3638A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632D8EF8-DDFA-47D4-B0AA-F831A5EB99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88F18EC0-49FB-4E15-AEC0-F4EA31D0D7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862CE-AD62-40D1-80F4-E1A06B5D2E46}" type="datetimeFigureOut">
              <a:rPr lang="he-IL" smtClean="0"/>
              <a:t>כ"ד/אייר/תש"ף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9B656299-0C49-4453-98F3-B5EAF3F4F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CA905BFA-F7AB-4DEC-A503-2C6713F9B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1FA14-D147-4D1B-8097-4F4AC574172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80437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C8F689DB-4262-4C83-A69B-E8790AF64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87F2A367-1E82-4341-82B4-5E7A4D041B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FC3AA688-D1C4-4DF7-B5F1-0CC148B751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862CE-AD62-40D1-80F4-E1A06B5D2E46}" type="datetimeFigureOut">
              <a:rPr lang="he-IL" smtClean="0"/>
              <a:t>כ"ד/אייר/תש"ף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F6B8DC24-CAB4-497E-B5EB-D561F80A3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22856393-053D-48CC-81E7-E97CA3FFD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1FA14-D147-4D1B-8097-4F4AC574172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04598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pIrmzWhPAg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hyperlink" Target="https://www.youtube.com/watch?v=3kq4Y74Onu0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jzC1OC4pgDU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17.jpe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hyperlink" Target="https://web.nli.org.il/sites/jpress/hebrew/pages/default.aspx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vvJEn_6sWY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m-a-puzzle.com/the_results_of_the_war_5K0VCGXY.puzzle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83u2OJVaUs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8000B23B-F3E3-492B-874D-2C289638FB10}"/>
              </a:ext>
            </a:extLst>
          </p:cNvPr>
          <p:cNvSpPr txBox="1"/>
          <p:nvPr/>
        </p:nvSpPr>
        <p:spPr>
          <a:xfrm>
            <a:off x="547456" y="805140"/>
            <a:ext cx="11097087" cy="57965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1500" b="1" dirty="0">
                <a:solidFill>
                  <a:schemeClr val="accent1">
                    <a:lumMod val="7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יום ירושלים</a:t>
            </a:r>
            <a:br>
              <a:rPr lang="en-US" sz="11500" b="1" dirty="0">
                <a:solidFill>
                  <a:schemeClr val="accent1">
                    <a:lumMod val="7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</a:br>
            <a:r>
              <a:rPr lang="he-IL" sz="11500" b="1" dirty="0" err="1">
                <a:solidFill>
                  <a:schemeClr val="accent1">
                    <a:lumMod val="7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התש"ף</a:t>
            </a:r>
            <a:endParaRPr lang="he-IL" sz="11500" b="1" dirty="0">
              <a:solidFill>
                <a:schemeClr val="accent1">
                  <a:lumMod val="75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algn="l">
              <a:lnSpc>
                <a:spcPct val="150000"/>
              </a:lnSpc>
            </a:pPr>
            <a:endParaRPr lang="he-IL" b="1" dirty="0">
              <a:solidFill>
                <a:schemeClr val="accent1">
                  <a:lumMod val="75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algn="l">
              <a:lnSpc>
                <a:spcPct val="150000"/>
              </a:lnSpc>
            </a:pPr>
            <a:endParaRPr lang="he-IL" b="1" dirty="0">
              <a:solidFill>
                <a:schemeClr val="accent1">
                  <a:lumMod val="75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algn="l">
              <a:lnSpc>
                <a:spcPct val="150000"/>
              </a:lnSpc>
            </a:pPr>
            <a:r>
              <a:rPr lang="he-IL" sz="2000" b="1" dirty="0">
                <a:solidFill>
                  <a:schemeClr val="accent1">
                    <a:lumMod val="7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בבקשה לראות בהצגת שקופיות</a:t>
            </a:r>
            <a:b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</a:br>
            <a:r>
              <a:rPr lang="he-IL" sz="2000" b="1" dirty="0">
                <a:solidFill>
                  <a:schemeClr val="accent1">
                    <a:lumMod val="7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השקופיות עוברות לבד עד לשקופיות ללא הכותל ברקע (:</a:t>
            </a:r>
          </a:p>
          <a:p>
            <a:pPr>
              <a:lnSpc>
                <a:spcPct val="150000"/>
              </a:lnSpc>
            </a:pPr>
            <a:r>
              <a:rPr lang="he-IL" sz="2000" b="1" dirty="0">
                <a:solidFill>
                  <a:schemeClr val="accent1">
                    <a:lumMod val="7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בעריכת: אוריאן מלמד </a:t>
            </a:r>
            <a:r>
              <a:rPr lang="he-IL" sz="2000" b="1" dirty="0" err="1">
                <a:solidFill>
                  <a:schemeClr val="accent1">
                    <a:lumMod val="7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ושילת</a:t>
            </a:r>
            <a:r>
              <a:rPr lang="he-IL" sz="2000" b="1" dirty="0">
                <a:solidFill>
                  <a:schemeClr val="accent1">
                    <a:lumMod val="7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 גורביץ</a:t>
            </a:r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A008E87F-3519-4CCA-B81D-F866A01D80D8}"/>
              </a:ext>
            </a:extLst>
          </p:cNvPr>
          <p:cNvSpPr txBox="1"/>
          <p:nvPr/>
        </p:nvSpPr>
        <p:spPr>
          <a:xfrm flipH="1">
            <a:off x="11159231" y="180158"/>
            <a:ext cx="844174" cy="47320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150000"/>
              </a:lnSpc>
            </a:pPr>
            <a:r>
              <a:rPr lang="he-IL" b="1" dirty="0">
                <a:solidFill>
                  <a:schemeClr val="accent1">
                    <a:lumMod val="7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בס"ד</a:t>
            </a:r>
          </a:p>
        </p:txBody>
      </p:sp>
      <p:pic>
        <p:nvPicPr>
          <p:cNvPr id="3" name="תמונה 2" descr="תמונה שמכילה שלט&#10;&#10;התיאור נוצר באופן אוטומטי">
            <a:extLst>
              <a:ext uri="{FF2B5EF4-FFF2-40B4-BE49-F238E27FC236}">
                <a16:creationId xmlns:a16="http://schemas.microsoft.com/office/drawing/2014/main" id="{02299BA8-0A0C-40EF-9B84-65EFD92A18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011"/>
            <a:ext cx="2590800" cy="712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1523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ימין פוליטי בישראל – ויקיפדיה">
            <a:extLst>
              <a:ext uri="{FF2B5EF4-FFF2-40B4-BE49-F238E27FC236}">
                <a16:creationId xmlns:a16="http://schemas.microsoft.com/office/drawing/2014/main" id="{59F7C6B8-A449-47AA-8A94-BF8B9197DE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42"/>
          <a:stretch/>
        </p:blipFill>
        <p:spPr bwMode="auto">
          <a:xfrm>
            <a:off x="-1" y="-1"/>
            <a:ext cx="12094845" cy="67652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8183B670-F583-481C-8645-2CBF581648B1}"/>
              </a:ext>
            </a:extLst>
          </p:cNvPr>
          <p:cNvSpPr txBox="1"/>
          <p:nvPr/>
        </p:nvSpPr>
        <p:spPr>
          <a:xfrm>
            <a:off x="386621" y="346043"/>
            <a:ext cx="11418758" cy="6124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e-IL" sz="2400" b="1" dirty="0">
                <a:latin typeface="Gisha" panose="020B0502040204020203" pitchFamily="34" charset="-79"/>
                <a:cs typeface="Gisha" panose="020B0502040204020203" pitchFamily="34" charset="-79"/>
              </a:rPr>
              <a:t>מבצע מוקד זה רק ההתחלה!</a:t>
            </a:r>
            <a:br>
              <a:rPr lang="en-US" sz="2400" b="1" dirty="0">
                <a:latin typeface="Gisha" panose="020B0502040204020203" pitchFamily="34" charset="-79"/>
                <a:cs typeface="Gisha" panose="020B0502040204020203" pitchFamily="34" charset="-79"/>
              </a:rPr>
            </a:br>
            <a:r>
              <a:rPr lang="he-IL" sz="2400" b="1" dirty="0">
                <a:latin typeface="Gisha" panose="020B0502040204020203" pitchFamily="34" charset="-79"/>
                <a:cs typeface="Gisha" panose="020B0502040204020203" pitchFamily="34" charset="-79"/>
              </a:rPr>
              <a:t>אירועים נוספים שהתרחשו ביום הראשון ללחימה:</a:t>
            </a:r>
            <a:endParaRPr lang="he-IL" sz="2400" dirty="0"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marL="285750" indent="-285750">
              <a:lnSpc>
                <a:spcPct val="150000"/>
              </a:lnSpc>
              <a:buFont typeface="Symbol" panose="05050102010706020507" pitchFamily="18" charset="2"/>
              <a:buChar char=""/>
            </a:pPr>
            <a:r>
              <a:rPr lang="he-IL" sz="2400" dirty="0">
                <a:latin typeface="Gisha" panose="020B0502040204020203" pitchFamily="34" charset="-79"/>
                <a:cs typeface="Gisha" panose="020B0502040204020203" pitchFamily="34" charset="-79"/>
              </a:rPr>
              <a:t>צה"ל תוקף את חיל האויר המצרי ומשמיד כ-350 מטוסים</a:t>
            </a:r>
          </a:p>
          <a:p>
            <a:pPr marL="285750" indent="-285750">
              <a:lnSpc>
                <a:spcPct val="150000"/>
              </a:lnSpc>
              <a:buFont typeface="Symbol" panose="05050102010706020507" pitchFamily="18" charset="2"/>
              <a:buChar char=""/>
            </a:pPr>
            <a:r>
              <a:rPr lang="he-IL" sz="2400" dirty="0">
                <a:latin typeface="Gisha" panose="020B0502040204020203" pitchFamily="34" charset="-79"/>
                <a:cs typeface="Gisha" panose="020B0502040204020203" pitchFamily="34" charset="-79"/>
              </a:rPr>
              <a:t>צה"ל מכניס כוחות לחצי האי סיני</a:t>
            </a:r>
          </a:p>
          <a:p>
            <a:pPr marL="285750" indent="-285750">
              <a:lnSpc>
                <a:spcPct val="150000"/>
              </a:lnSpc>
              <a:buFont typeface="Symbol" panose="05050102010706020507" pitchFamily="18" charset="2"/>
              <a:buChar char=""/>
            </a:pPr>
            <a:r>
              <a:rPr lang="he-IL" sz="2400" dirty="0">
                <a:latin typeface="Gisha" panose="020B0502040204020203" pitchFamily="34" charset="-79"/>
                <a:cs typeface="Gisha" panose="020B0502040204020203" pitchFamily="34" charset="-79"/>
              </a:rPr>
              <a:t>צה"ל תוקף את שדות התעופה של סוריה, עיראק וירדן</a:t>
            </a:r>
          </a:p>
          <a:p>
            <a:pPr marL="285750" indent="-285750">
              <a:lnSpc>
                <a:spcPct val="150000"/>
              </a:lnSpc>
              <a:buFont typeface="Symbol" panose="05050102010706020507" pitchFamily="18" charset="2"/>
              <a:buChar char=""/>
            </a:pPr>
            <a:r>
              <a:rPr lang="he-IL" sz="2400" dirty="0">
                <a:latin typeface="Gisha" panose="020B0502040204020203" pitchFamily="34" charset="-79"/>
                <a:cs typeface="Gisha" panose="020B0502040204020203" pitchFamily="34" charset="-79"/>
              </a:rPr>
              <a:t>צה"ל תוקף את עזה</a:t>
            </a:r>
          </a:p>
          <a:p>
            <a:pPr marL="285750" indent="-285750">
              <a:lnSpc>
                <a:spcPct val="150000"/>
              </a:lnSpc>
              <a:buFont typeface="Symbol" panose="05050102010706020507" pitchFamily="18" charset="2"/>
              <a:buChar char=""/>
            </a:pPr>
            <a:r>
              <a:rPr lang="he-IL" sz="2400" dirty="0">
                <a:latin typeface="Gisha" panose="020B0502040204020203" pitchFamily="34" charset="-79"/>
                <a:cs typeface="Gisha" panose="020B0502040204020203" pitchFamily="34" charset="-79"/>
              </a:rPr>
              <a:t>ירדן פתחה בירי על ישובים ישראלים</a:t>
            </a:r>
          </a:p>
          <a:p>
            <a:pPr marL="285750" indent="-285750">
              <a:lnSpc>
                <a:spcPct val="150000"/>
              </a:lnSpc>
              <a:buFont typeface="Symbol" panose="05050102010706020507" pitchFamily="18" charset="2"/>
              <a:buChar char=""/>
            </a:pPr>
            <a:r>
              <a:rPr lang="he-IL" sz="2400" dirty="0">
                <a:latin typeface="Gisha" panose="020B0502040204020203" pitchFamily="34" charset="-79"/>
                <a:cs typeface="Gisha" panose="020B0502040204020203" pitchFamily="34" charset="-79"/>
              </a:rPr>
              <a:t>צה"ל תוקף את ירדן כתגובה לירי</a:t>
            </a:r>
          </a:p>
          <a:p>
            <a:pPr marL="285750" indent="-285750">
              <a:lnSpc>
                <a:spcPct val="150000"/>
              </a:lnSpc>
              <a:buFont typeface="Symbol" panose="05050102010706020507" pitchFamily="18" charset="2"/>
              <a:buChar char=""/>
            </a:pPr>
            <a:r>
              <a:rPr lang="he-IL" sz="2400" dirty="0">
                <a:latin typeface="Gisha" panose="020B0502040204020203" pitchFamily="34" charset="-79"/>
                <a:cs typeface="Gisha" panose="020B0502040204020203" pitchFamily="34" charset="-79"/>
              </a:rPr>
              <a:t>ירדן יורה פגזים על תל אביב וירושלים</a:t>
            </a:r>
          </a:p>
          <a:p>
            <a:pPr marL="285750" indent="-285750">
              <a:lnSpc>
                <a:spcPct val="150000"/>
              </a:lnSpc>
              <a:buFont typeface="Symbol" panose="05050102010706020507" pitchFamily="18" charset="2"/>
              <a:buChar char=""/>
            </a:pPr>
            <a:r>
              <a:rPr lang="he-IL" sz="2400" dirty="0">
                <a:latin typeface="Gisha" panose="020B0502040204020203" pitchFamily="34" charset="-79"/>
                <a:cs typeface="Gisha" panose="020B0502040204020203" pitchFamily="34" charset="-79"/>
              </a:rPr>
              <a:t>חיל האויר תקף בעמאן (ירדן)</a:t>
            </a:r>
          </a:p>
          <a:p>
            <a:pPr marL="285750" indent="-285750">
              <a:lnSpc>
                <a:spcPct val="150000"/>
              </a:lnSpc>
              <a:buFont typeface="Symbol" panose="05050102010706020507" pitchFamily="18" charset="2"/>
              <a:buChar char=""/>
            </a:pPr>
            <a:r>
              <a:rPr lang="he-IL" sz="2400" dirty="0">
                <a:latin typeface="Gisha" panose="020B0502040204020203" pitchFamily="34" charset="-79"/>
                <a:cs typeface="Gisha" panose="020B0502040204020203" pitchFamily="34" charset="-79"/>
              </a:rPr>
              <a:t>חאן יונס, אל </a:t>
            </a:r>
            <a:r>
              <a:rPr lang="he-IL" sz="2400" dirty="0" err="1">
                <a:latin typeface="Gisha" panose="020B0502040204020203" pitchFamily="34" charset="-79"/>
                <a:cs typeface="Gisha" panose="020B0502040204020203" pitchFamily="34" charset="-79"/>
              </a:rPr>
              <a:t>עריש</a:t>
            </a:r>
            <a:r>
              <a:rPr lang="he-IL" sz="2400" dirty="0">
                <a:latin typeface="Gisha" panose="020B0502040204020203" pitchFamily="34" charset="-79"/>
                <a:cs typeface="Gisha" panose="020B0502040204020203" pitchFamily="34" charset="-79"/>
              </a:rPr>
              <a:t> ורפיח (רצועת עזה) נכבשות</a:t>
            </a:r>
            <a:endParaRPr lang="en-IL" sz="2400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84B84D2D-0330-4F2C-8BA8-19E2DAC48A10}"/>
              </a:ext>
            </a:extLst>
          </p:cNvPr>
          <p:cNvSpPr txBox="1"/>
          <p:nvPr/>
        </p:nvSpPr>
        <p:spPr>
          <a:xfrm flipH="1">
            <a:off x="11250671" y="0"/>
            <a:ext cx="844174" cy="46179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150000"/>
              </a:lnSpc>
            </a:pPr>
            <a:r>
              <a:rPr lang="he-IL" dirty="0">
                <a:latin typeface="Gisha" panose="020B0502040204020203" pitchFamily="34" charset="-79"/>
                <a:cs typeface="Gisha" panose="020B0502040204020203" pitchFamily="34" charset="-79"/>
              </a:rPr>
              <a:t>בס"ד</a:t>
            </a:r>
          </a:p>
        </p:txBody>
      </p:sp>
    </p:spTree>
    <p:extLst>
      <p:ext uri="{BB962C8B-B14F-4D97-AF65-F5344CB8AC3E}">
        <p14:creationId xmlns:p14="http://schemas.microsoft.com/office/powerpoint/2010/main" val="57416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53" presetClass="entr" presetSubtype="16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53" presetClass="entr" presetSubtype="16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53" presetClass="entr" presetSubtype="16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500"/>
                            </p:stCondLst>
                            <p:childTnLst>
                              <p:par>
                                <p:cTn id="35" presetID="53" presetClass="entr" presetSubtype="16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500"/>
                            </p:stCondLst>
                            <p:childTnLst>
                              <p:par>
                                <p:cTn id="41" presetID="53" presetClass="entr" presetSubtype="16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500"/>
                            </p:stCondLst>
                            <p:childTnLst>
                              <p:par>
                                <p:cTn id="47" presetID="53" presetClass="entr" presetSubtype="16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4500"/>
                            </p:stCondLst>
                            <p:childTnLst>
                              <p:par>
                                <p:cTn id="53" presetID="53" presetClass="entr" presetSubtype="16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6500"/>
                            </p:stCondLst>
                            <p:childTnLst>
                              <p:par>
                                <p:cTn id="59" presetID="53" presetClass="entr" presetSubtype="16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E6371011-E029-4389-958A-158788026AD5}"/>
              </a:ext>
            </a:extLst>
          </p:cNvPr>
          <p:cNvSpPr txBox="1"/>
          <p:nvPr/>
        </p:nvSpPr>
        <p:spPr>
          <a:xfrm>
            <a:off x="1757681" y="417053"/>
            <a:ext cx="892282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200" b="1" dirty="0">
                <a:solidFill>
                  <a:srgbClr val="0071C2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היום השני למלחמה- כ"ז אייר | 6.6.1967</a:t>
            </a:r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07EFDE9C-E64E-4397-B5CD-1419DE080BF4}"/>
              </a:ext>
            </a:extLst>
          </p:cNvPr>
          <p:cNvSpPr txBox="1"/>
          <p:nvPr/>
        </p:nvSpPr>
        <p:spPr>
          <a:xfrm>
            <a:off x="2108923" y="2394862"/>
            <a:ext cx="8205653" cy="3535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3400"/>
              </a:lnSpc>
              <a:buFont typeface="Wingdings" panose="05000000000000000000" pitchFamily="2" charset="2"/>
              <a:buChar char="o"/>
            </a:pPr>
            <a:r>
              <a:rPr lang="he-IL" sz="2000" dirty="0">
                <a:latin typeface="Gisha" panose="020B0502040204020203" pitchFamily="34" charset="-79"/>
                <a:cs typeface="Gisha" panose="020B0502040204020203" pitchFamily="34" charset="-79"/>
              </a:rPr>
              <a:t>באיזה יום למלחמה מדובר? </a:t>
            </a:r>
          </a:p>
          <a:p>
            <a:pPr marL="342900" indent="-342900">
              <a:lnSpc>
                <a:spcPts val="3400"/>
              </a:lnSpc>
              <a:buFont typeface="Wingdings" panose="05000000000000000000" pitchFamily="2" charset="2"/>
              <a:buChar char="o"/>
            </a:pPr>
            <a:r>
              <a:rPr lang="he-IL" sz="2000" dirty="0">
                <a:latin typeface="Gisha" panose="020B0502040204020203" pitchFamily="34" charset="-79"/>
                <a:cs typeface="Gisha" panose="020B0502040204020203" pitchFamily="34" charset="-79"/>
              </a:rPr>
              <a:t>כמה שעות קרב? </a:t>
            </a:r>
          </a:p>
          <a:p>
            <a:pPr marL="342900" indent="-342900">
              <a:lnSpc>
                <a:spcPts val="3400"/>
              </a:lnSpc>
              <a:buFont typeface="Wingdings" panose="05000000000000000000" pitchFamily="2" charset="2"/>
              <a:buChar char="o"/>
            </a:pPr>
            <a:r>
              <a:rPr lang="he-IL" sz="2000" dirty="0">
                <a:latin typeface="Gisha" panose="020B0502040204020203" pitchFamily="34" charset="-79"/>
                <a:cs typeface="Gisha" panose="020B0502040204020203" pitchFamily="34" charset="-79"/>
              </a:rPr>
              <a:t>מה הייתה השעה? </a:t>
            </a:r>
          </a:p>
          <a:p>
            <a:pPr marL="342900" indent="-342900">
              <a:lnSpc>
                <a:spcPts val="3400"/>
              </a:lnSpc>
              <a:buFont typeface="Wingdings" panose="05000000000000000000" pitchFamily="2" charset="2"/>
              <a:buChar char="o"/>
            </a:pPr>
            <a:r>
              <a:rPr lang="he-IL" sz="2000" dirty="0">
                <a:latin typeface="Gisha" panose="020B0502040204020203" pitchFamily="34" charset="-79"/>
                <a:cs typeface="Gisha" panose="020B0502040204020203" pitchFamily="34" charset="-79"/>
              </a:rPr>
              <a:t>מהו דגם המרגמות? (התשובה במספרים) </a:t>
            </a:r>
          </a:p>
          <a:p>
            <a:pPr marL="342900" indent="-342900">
              <a:lnSpc>
                <a:spcPts val="3400"/>
              </a:lnSpc>
              <a:buFont typeface="Wingdings" panose="05000000000000000000" pitchFamily="2" charset="2"/>
              <a:buChar char="o"/>
            </a:pPr>
            <a:r>
              <a:rPr lang="he-IL" sz="2000" dirty="0">
                <a:latin typeface="Gisha" panose="020B0502040204020203" pitchFamily="34" charset="-79"/>
                <a:cs typeface="Gisha" panose="020B0502040204020203" pitchFamily="34" charset="-79"/>
              </a:rPr>
              <a:t>כמה נפגעים מהרימון? </a:t>
            </a:r>
          </a:p>
          <a:p>
            <a:pPr marL="342900" indent="-342900">
              <a:lnSpc>
                <a:spcPts val="3400"/>
              </a:lnSpc>
              <a:buFont typeface="Wingdings" panose="05000000000000000000" pitchFamily="2" charset="2"/>
              <a:buChar char="o"/>
            </a:pPr>
            <a:r>
              <a:rPr lang="he-IL" sz="2000" dirty="0">
                <a:latin typeface="Gisha" panose="020B0502040204020203" pitchFamily="34" charset="-79"/>
                <a:cs typeface="Gisha" panose="020B0502040204020203" pitchFamily="34" charset="-79"/>
              </a:rPr>
              <a:t>כמה מטרים לתמרון בין הפעלת החומר ללגיונרים? </a:t>
            </a:r>
          </a:p>
          <a:p>
            <a:pPr marL="342900" indent="-342900">
              <a:lnSpc>
                <a:spcPts val="3400"/>
              </a:lnSpc>
              <a:buFont typeface="Wingdings" panose="05000000000000000000" pitchFamily="2" charset="2"/>
              <a:buChar char="o"/>
            </a:pPr>
            <a:r>
              <a:rPr lang="he-IL" sz="2000" dirty="0">
                <a:latin typeface="Gisha" panose="020B0502040204020203" pitchFamily="34" charset="-79"/>
                <a:cs typeface="Gisha" panose="020B0502040204020203" pitchFamily="34" charset="-79"/>
              </a:rPr>
              <a:t>מתי הגיעו לבי"ס לשוטרים? </a:t>
            </a:r>
          </a:p>
          <a:p>
            <a:pPr marL="342900" indent="-342900">
              <a:lnSpc>
                <a:spcPts val="3400"/>
              </a:lnSpc>
              <a:buFont typeface="Wingdings" panose="05000000000000000000" pitchFamily="2" charset="2"/>
              <a:buChar char="o"/>
            </a:pPr>
            <a:r>
              <a:rPr lang="he-IL" sz="2000" dirty="0">
                <a:latin typeface="Gisha" panose="020B0502040204020203" pitchFamily="34" charset="-79"/>
                <a:cs typeface="Gisha" panose="020B0502040204020203" pitchFamily="34" charset="-79"/>
              </a:rPr>
              <a:t>כמה חוזרים לעיר? </a:t>
            </a:r>
          </a:p>
        </p:txBody>
      </p: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DF08D83A-8795-444A-B6E0-D3CC1F7A0A5F}"/>
              </a:ext>
            </a:extLst>
          </p:cNvPr>
          <p:cNvSpPr txBox="1"/>
          <p:nvPr/>
        </p:nvSpPr>
        <p:spPr>
          <a:xfrm flipH="1">
            <a:off x="11250671" y="0"/>
            <a:ext cx="844174" cy="46179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150000"/>
              </a:lnSpc>
            </a:pPr>
            <a:r>
              <a:rPr lang="he-IL" dirty="0">
                <a:latin typeface="Gisha" panose="020B0502040204020203" pitchFamily="34" charset="-79"/>
                <a:cs typeface="Gisha" panose="020B0502040204020203" pitchFamily="34" charset="-79"/>
              </a:rPr>
              <a:t>בס"ד</a:t>
            </a:r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46EC5E1A-EC27-45DB-96CB-B1610C12739C}"/>
              </a:ext>
            </a:extLst>
          </p:cNvPr>
          <p:cNvSpPr txBox="1"/>
          <p:nvPr/>
        </p:nvSpPr>
        <p:spPr>
          <a:xfrm>
            <a:off x="577185" y="1206197"/>
            <a:ext cx="112838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2000" b="1" dirty="0">
                <a:latin typeface="Gisha" panose="020B0502040204020203" pitchFamily="34" charset="-79"/>
                <a:cs typeface="Gisha" panose="020B0502040204020203" pitchFamily="34" charset="-79"/>
              </a:rPr>
              <a:t>בקישור המצורף תוכלו לשמוע שיר על אחד מהקרבות שנערכו ביום זה.</a:t>
            </a:r>
          </a:p>
          <a:p>
            <a:r>
              <a:rPr lang="he-IL" sz="2000" b="1" dirty="0">
                <a:latin typeface="Gisha" panose="020B0502040204020203" pitchFamily="34" charset="-79"/>
                <a:cs typeface="Gisha" panose="020B0502040204020203" pitchFamily="34" charset="-79"/>
              </a:rPr>
              <a:t>עליכם למצוא תשובות לשאלות הבאות מתוך השיר. בהצלחה!</a:t>
            </a:r>
          </a:p>
          <a:p>
            <a:r>
              <a:rPr lang="en-US" sz="2000" dirty="0">
                <a:hlinkClick r:id="rId3"/>
              </a:rPr>
              <a:t>https://www.youtube.com/watch?v=RpIrmzWhPAg</a:t>
            </a:r>
            <a:endParaRPr lang="he-IL" sz="2000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2050" name="Picture 2" descr="חוות דעת על גבעת התחמושת - ירושלים, ישראל - Tripadvisor">
            <a:extLst>
              <a:ext uri="{FF2B5EF4-FFF2-40B4-BE49-F238E27FC236}">
                <a16:creationId xmlns:a16="http://schemas.microsoft.com/office/drawing/2014/main" id="{4E910E43-56A3-4321-9633-16A407E1F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47" y="4020052"/>
            <a:ext cx="3637957" cy="242089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05358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DF08D83A-8795-444A-B6E0-D3CC1F7A0A5F}"/>
              </a:ext>
            </a:extLst>
          </p:cNvPr>
          <p:cNvSpPr txBox="1"/>
          <p:nvPr/>
        </p:nvSpPr>
        <p:spPr>
          <a:xfrm flipH="1">
            <a:off x="11250671" y="0"/>
            <a:ext cx="844174" cy="46179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150000"/>
              </a:lnSpc>
            </a:pPr>
            <a:r>
              <a:rPr lang="he-IL" dirty="0">
                <a:latin typeface="Gisha" panose="020B0502040204020203" pitchFamily="34" charset="-79"/>
                <a:cs typeface="Gisha" panose="020B0502040204020203" pitchFamily="34" charset="-79"/>
              </a:rPr>
              <a:t>בס"ד</a:t>
            </a:r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46EC5E1A-EC27-45DB-96CB-B1610C12739C}"/>
              </a:ext>
            </a:extLst>
          </p:cNvPr>
          <p:cNvSpPr txBox="1"/>
          <p:nvPr/>
        </p:nvSpPr>
        <p:spPr>
          <a:xfrm>
            <a:off x="6412374" y="730447"/>
            <a:ext cx="54023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2000" b="1" dirty="0">
                <a:latin typeface="Gisha" panose="020B0502040204020203" pitchFamily="34" charset="-79"/>
                <a:cs typeface="Gisha" panose="020B0502040204020203" pitchFamily="34" charset="-79"/>
              </a:rPr>
              <a:t>חושבים שהצלחתם?</a:t>
            </a:r>
            <a:br>
              <a:rPr lang="en-US" sz="2000" b="1" dirty="0">
                <a:latin typeface="Gisha" panose="020B0502040204020203" pitchFamily="34" charset="-79"/>
                <a:cs typeface="Gisha" panose="020B0502040204020203" pitchFamily="34" charset="-79"/>
              </a:rPr>
            </a:br>
            <a:r>
              <a:rPr lang="he-IL" sz="2000" b="1" dirty="0">
                <a:latin typeface="Gisha" panose="020B0502040204020203" pitchFamily="34" charset="-79"/>
                <a:cs typeface="Gisha" panose="020B0502040204020203" pitchFamily="34" charset="-79"/>
              </a:rPr>
              <a:t>נסו לראות אם תדעו לענות על החידה הבאה.</a:t>
            </a:r>
          </a:p>
          <a:p>
            <a:r>
              <a:rPr lang="he-IL" sz="2000" b="1" dirty="0">
                <a:latin typeface="Gisha" panose="020B0502040204020203" pitchFamily="34" charset="-79"/>
                <a:cs typeface="Gisha" panose="020B0502040204020203" pitchFamily="34" charset="-79"/>
              </a:rPr>
              <a:t>היעזרו בסרגל המצורף, </a:t>
            </a:r>
            <a:br>
              <a:rPr lang="en-US" sz="2000" b="1" dirty="0">
                <a:latin typeface="Gisha" panose="020B0502040204020203" pitchFamily="34" charset="-79"/>
                <a:cs typeface="Gisha" panose="020B0502040204020203" pitchFamily="34" charset="-79"/>
              </a:rPr>
            </a:br>
            <a:r>
              <a:rPr lang="he-IL" sz="2000" b="1" dirty="0">
                <a:latin typeface="Gisha" panose="020B0502040204020203" pitchFamily="34" charset="-79"/>
                <a:cs typeface="Gisha" panose="020B0502040204020203" pitchFamily="34" charset="-79"/>
              </a:rPr>
              <a:t>בשילוב התשובות מהשקופית הקודמת.</a:t>
            </a:r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3025FF8B-20C3-412E-BE1E-E8F93AA7F52B}"/>
              </a:ext>
            </a:extLst>
          </p:cNvPr>
          <p:cNvSpPr txBox="1"/>
          <p:nvPr/>
        </p:nvSpPr>
        <p:spPr>
          <a:xfrm>
            <a:off x="5578999" y="3014687"/>
            <a:ext cx="5283898" cy="828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he-IL" sz="2800" dirty="0">
                <a:latin typeface="Gisha" panose="020B0502040204020203" pitchFamily="34" charset="-79"/>
                <a:cs typeface="Gisha" panose="020B0502040204020203" pitchFamily="34" charset="-79"/>
              </a:rPr>
              <a:t>_ _ _ _ _ - _ _ _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תיבת טקסט 7">
                <a:extLst>
                  <a:ext uri="{FF2B5EF4-FFF2-40B4-BE49-F238E27FC236}">
                    <a16:creationId xmlns:a16="http://schemas.microsoft.com/office/drawing/2014/main" id="{5075860E-F25D-418A-BC7C-1329B155D4F7}"/>
                  </a:ext>
                </a:extLst>
              </p:cNvPr>
              <p:cNvSpPr txBox="1"/>
              <p:nvPr/>
            </p:nvSpPr>
            <p:spPr>
              <a:xfrm>
                <a:off x="2824224" y="890727"/>
                <a:ext cx="2033285" cy="48437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3400"/>
                  </a:lnSpc>
                </a:pPr>
                <a:r>
                  <a:rPr lang="he-IL" sz="2000" dirty="0">
                    <a:latin typeface="Gisha" panose="020B0502040204020203" pitchFamily="34" charset="-79"/>
                    <a:cs typeface="Gisha" panose="020B0502040204020203" pitchFamily="34" charset="-79"/>
                  </a:rPr>
                  <a:t>א - 1.01</a:t>
                </a:r>
              </a:p>
              <a:p>
                <a:pPr>
                  <a:lnSpc>
                    <a:spcPts val="3400"/>
                  </a:lnSpc>
                </a:pPr>
                <a:r>
                  <a:rPr lang="he-IL" sz="2000" dirty="0">
                    <a:latin typeface="Gisha" panose="020B0502040204020203" pitchFamily="34" charset="-79"/>
                    <a:cs typeface="Gisha" panose="020B0502040204020203" pitchFamily="34" charset="-79"/>
                  </a:rPr>
                  <a:t>ב – 3.50</a:t>
                </a:r>
              </a:p>
              <a:p>
                <a:pPr>
                  <a:lnSpc>
                    <a:spcPts val="3400"/>
                  </a:lnSpc>
                </a:pPr>
                <a:r>
                  <a:rPr lang="he-IL" sz="2000" dirty="0">
                    <a:latin typeface="Gisha" panose="020B0502040204020203" pitchFamily="34" charset="-79"/>
                    <a:cs typeface="Gisha" panose="020B0502040204020203" pitchFamily="34" charset="-79"/>
                  </a:rPr>
                  <a:t>ג - 39</a:t>
                </a:r>
              </a:p>
              <a:p>
                <a:pPr>
                  <a:lnSpc>
                    <a:spcPts val="3400"/>
                  </a:lnSpc>
                </a:pPr>
                <a:r>
                  <a:rPr lang="he-IL" sz="2000" dirty="0">
                    <a:latin typeface="Gisha" panose="020B0502040204020203" pitchFamily="34" charset="-79"/>
                    <a:cs typeface="Gisha" panose="020B0502040204020203" pitchFamily="34" charset="-79"/>
                  </a:rPr>
                  <a:t>ד – 3.20</a:t>
                </a:r>
              </a:p>
              <a:p>
                <a:pPr>
                  <a:lnSpc>
                    <a:spcPts val="3400"/>
                  </a:lnSpc>
                </a:pPr>
                <a:r>
                  <a:rPr lang="he-IL" sz="2000" dirty="0">
                    <a:latin typeface="Gisha" panose="020B0502040204020203" pitchFamily="34" charset="-79"/>
                    <a:cs typeface="Gisha" panose="020B0502040204020203" pitchFamily="34" charset="-79"/>
                  </a:rPr>
                  <a:t>ה – מתחלק ב7</a:t>
                </a:r>
              </a:p>
              <a:p>
                <a:pPr>
                  <a:lnSpc>
                    <a:spcPts val="3400"/>
                  </a:lnSpc>
                </a:pPr>
                <a:r>
                  <a:rPr lang="he-IL" sz="2000" dirty="0">
                    <a:latin typeface="Gisha" panose="020B0502040204020203" pitchFamily="34" charset="-79"/>
                    <a:cs typeface="Gisha" panose="020B0502040204020203" pitchFamily="34" charset="-79"/>
                  </a:rPr>
                  <a:t>ו – 2.30</a:t>
                </a:r>
              </a:p>
              <a:p>
                <a:pPr>
                  <a:lnSpc>
                    <a:spcPts val="3400"/>
                  </a:lnSpc>
                </a:pPr>
                <a:r>
                  <a:rPr lang="he-IL" sz="2000" dirty="0">
                    <a:latin typeface="Gisha" panose="020B0502040204020203" pitchFamily="34" charset="-79"/>
                    <a:cs typeface="Gisha" panose="020B0502040204020203" pitchFamily="34" charset="-79"/>
                  </a:rPr>
                  <a:t>ז – 7.20</a:t>
                </a:r>
              </a:p>
              <a:p>
                <a:pPr>
                  <a:lnSpc>
                    <a:spcPts val="3400"/>
                  </a:lnSpc>
                </a:pPr>
                <a:r>
                  <a:rPr lang="he-IL" sz="2000" dirty="0">
                    <a:latin typeface="Gisha" panose="020B0502040204020203" pitchFamily="34" charset="-79"/>
                    <a:cs typeface="Gisha" panose="020B0502040204020203" pitchFamily="34" charset="-79"/>
                  </a:rPr>
                  <a:t>ח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  <a:cs typeface="Gisha" panose="020B0502040204020203" pitchFamily="34" charset="-79"/>
                          </a:rPr>
                        </m:ctrlPr>
                      </m:fPr>
                      <m:num>
                        <m:r>
                          <a:rPr lang="he-IL" sz="2000" b="0" i="1" smtClean="0">
                            <a:latin typeface="Cambria Math" panose="02040503050406030204" pitchFamily="18" charset="0"/>
                            <a:cs typeface="Gisha" panose="020B0502040204020203" pitchFamily="34" charset="-79"/>
                          </a:rPr>
                          <m:t>ר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Gisha" panose="020B0502040204020203" pitchFamily="34" charset="-79"/>
                          </a:rPr>
                          <m:t>2</m:t>
                        </m:r>
                      </m:den>
                    </m:f>
                  </m:oMath>
                </a14:m>
                <a:endParaRPr lang="he-IL" sz="2000" dirty="0">
                  <a:latin typeface="Gisha" panose="020B0502040204020203" pitchFamily="34" charset="-79"/>
                  <a:cs typeface="Gisha" panose="020B0502040204020203" pitchFamily="34" charset="-79"/>
                </a:endParaRPr>
              </a:p>
              <a:p>
                <a:pPr>
                  <a:lnSpc>
                    <a:spcPts val="3400"/>
                  </a:lnSpc>
                </a:pPr>
                <a:r>
                  <a:rPr lang="he-IL" sz="2000" dirty="0">
                    <a:latin typeface="Gisha" panose="020B0502040204020203" pitchFamily="34" charset="-79"/>
                    <a:cs typeface="Gisha" panose="020B0502040204020203" pitchFamily="34" charset="-79"/>
                  </a:rPr>
                  <a:t>ט – 5.30</a:t>
                </a:r>
              </a:p>
              <a:p>
                <a:pPr>
                  <a:lnSpc>
                    <a:spcPts val="3400"/>
                  </a:lnSpc>
                </a:pPr>
                <a:r>
                  <a:rPr lang="he-IL" sz="2000" dirty="0">
                    <a:latin typeface="Gisha" panose="020B0502040204020203" pitchFamily="34" charset="-79"/>
                    <a:cs typeface="Gisha" panose="020B0502040204020203" pitchFamily="34" charset="-79"/>
                  </a:rPr>
                  <a:t>י - 10</a:t>
                </a:r>
              </a:p>
              <a:p>
                <a:pPr>
                  <a:lnSpc>
                    <a:spcPts val="3400"/>
                  </a:lnSpc>
                </a:pPr>
                <a:r>
                  <a:rPr lang="he-IL" sz="2000" dirty="0">
                    <a:latin typeface="Gisha" panose="020B0502040204020203" pitchFamily="34" charset="-79"/>
                    <a:cs typeface="Gisha" panose="020B0502040204020203" pitchFamily="34" charset="-79"/>
                  </a:rPr>
                  <a:t>כ – מתחלק ב13</a:t>
                </a:r>
              </a:p>
            </p:txBody>
          </p:sp>
        </mc:Choice>
        <mc:Fallback xmlns="">
          <p:sp>
            <p:nvSpPr>
              <p:cNvPr id="8" name="תיבת טקסט 7">
                <a:extLst>
                  <a:ext uri="{FF2B5EF4-FFF2-40B4-BE49-F238E27FC236}">
                    <a16:creationId xmlns:a16="http://schemas.microsoft.com/office/drawing/2014/main" id="{5075860E-F25D-418A-BC7C-1329B155D4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4224" y="890727"/>
                <a:ext cx="2033285" cy="4843762"/>
              </a:xfrm>
              <a:prstGeom prst="rect">
                <a:avLst/>
              </a:prstGeom>
              <a:blipFill>
                <a:blip r:embed="rId3"/>
                <a:stretch>
                  <a:fillRect r="-2994" b="-1132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תיבת טקסט 8">
                <a:extLst>
                  <a:ext uri="{FF2B5EF4-FFF2-40B4-BE49-F238E27FC236}">
                    <a16:creationId xmlns:a16="http://schemas.microsoft.com/office/drawing/2014/main" id="{5FDF3F5D-1ECB-4EBB-8618-61DAB8EC041F}"/>
                  </a:ext>
                </a:extLst>
              </p:cNvPr>
              <p:cNvSpPr txBox="1"/>
              <p:nvPr/>
            </p:nvSpPr>
            <p:spPr>
              <a:xfrm>
                <a:off x="659758" y="890727"/>
                <a:ext cx="2033285" cy="48437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rtl="0">
                  <a:lnSpc>
                    <a:spcPts val="3400"/>
                  </a:lnSpc>
                </a:pPr>
                <a:r>
                  <a:rPr lang="he-IL" sz="2000" dirty="0">
                    <a:latin typeface="Gisha" panose="020B0502040204020203" pitchFamily="34" charset="-79"/>
                    <a:cs typeface="Gisha" panose="020B0502040204020203" pitchFamily="34" charset="-79"/>
                  </a:rPr>
                  <a:t>ל – מתחלק ב0</a:t>
                </a:r>
              </a:p>
              <a:p>
                <a:pPr rtl="0">
                  <a:lnSpc>
                    <a:spcPts val="3400"/>
                  </a:lnSpc>
                </a:pPr>
                <a:r>
                  <a:rPr lang="he-IL" sz="2000" dirty="0">
                    <a:latin typeface="Gisha" panose="020B0502040204020203" pitchFamily="34" charset="-79"/>
                    <a:cs typeface="Gisha" panose="020B0502040204020203" pitchFamily="34" charset="-79"/>
                  </a:rPr>
                  <a:t>מ – 3.05</a:t>
                </a:r>
              </a:p>
              <a:p>
                <a:pPr>
                  <a:lnSpc>
                    <a:spcPts val="3400"/>
                  </a:lnSpc>
                </a:pPr>
                <a:r>
                  <a:rPr lang="he-IL" sz="2000" dirty="0">
                    <a:latin typeface="Gisha" panose="020B0502040204020203" pitchFamily="34" charset="-79"/>
                    <a:cs typeface="Gisha" panose="020B0502040204020203" pitchFamily="34" charset="-79"/>
                  </a:rPr>
                  <a:t>נ -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dirty="0" smtClean="0">
                            <a:latin typeface="Cambria Math" panose="02040503050406030204" pitchFamily="18" charset="0"/>
                            <a:cs typeface="Gisha" panose="020B0502040204020203" pitchFamily="34" charset="-79"/>
                          </a:rPr>
                        </m:ctrlPr>
                      </m:fPr>
                      <m:num>
                        <m:r>
                          <a:rPr lang="he-IL" sz="2000" b="0" i="1" dirty="0" smtClean="0">
                            <a:latin typeface="Cambria Math" panose="02040503050406030204" pitchFamily="18" charset="0"/>
                            <a:cs typeface="Gisha" panose="020B0502040204020203" pitchFamily="34" charset="-79"/>
                          </a:rPr>
                          <m:t>י</m:t>
                        </m:r>
                      </m:num>
                      <m:den>
                        <m:r>
                          <a:rPr lang="en-US" sz="2000" b="0" i="1" dirty="0" smtClean="0">
                            <a:latin typeface="Cambria Math" panose="02040503050406030204" pitchFamily="18" charset="0"/>
                            <a:cs typeface="Gisha" panose="020B0502040204020203" pitchFamily="34" charset="-79"/>
                          </a:rPr>
                          <m:t>5</m:t>
                        </m:r>
                      </m:den>
                    </m:f>
                  </m:oMath>
                </a14:m>
                <a:endParaRPr lang="he-IL" sz="2000" dirty="0">
                  <a:latin typeface="Gisha" panose="020B0502040204020203" pitchFamily="34" charset="-79"/>
                  <a:cs typeface="Gisha" panose="020B0502040204020203" pitchFamily="34" charset="-79"/>
                </a:endParaRPr>
              </a:p>
              <a:p>
                <a:pPr rtl="0">
                  <a:lnSpc>
                    <a:spcPts val="3400"/>
                  </a:lnSpc>
                </a:pPr>
                <a:r>
                  <a:rPr lang="he-IL" sz="2000" dirty="0">
                    <a:latin typeface="Gisha" panose="020B0502040204020203" pitchFamily="34" charset="-79"/>
                    <a:cs typeface="Gisha" panose="020B0502040204020203" pitchFamily="34" charset="-79"/>
                  </a:rPr>
                  <a:t>ס – 2.70</a:t>
                </a:r>
              </a:p>
              <a:p>
                <a:pPr rtl="0">
                  <a:lnSpc>
                    <a:spcPts val="3400"/>
                  </a:lnSpc>
                </a:pPr>
                <a:r>
                  <a:rPr lang="he-IL" sz="2000" dirty="0">
                    <a:latin typeface="Gisha" panose="020B0502040204020203" pitchFamily="34" charset="-79"/>
                    <a:cs typeface="Gisha" panose="020B0502040204020203" pitchFamily="34" charset="-79"/>
                  </a:rPr>
                  <a:t>ע - מתחלק ב4</a:t>
                </a:r>
              </a:p>
              <a:p>
                <a:pPr>
                  <a:lnSpc>
                    <a:spcPts val="3400"/>
                  </a:lnSpc>
                </a:pPr>
                <a:r>
                  <a:rPr lang="he-IL" sz="2000" dirty="0">
                    <a:latin typeface="Gisha" panose="020B0502040204020203" pitchFamily="34" charset="-79"/>
                    <a:cs typeface="Gisha" panose="020B0502040204020203" pitchFamily="34" charset="-79"/>
                  </a:rPr>
                  <a:t>פ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  <a:cs typeface="Gisha" panose="020B0502040204020203" pitchFamily="34" charset="-79"/>
                          </a:rPr>
                        </m:ctrlPr>
                      </m:fPr>
                      <m:num>
                        <m:r>
                          <a:rPr lang="he-IL" sz="2000" b="0" i="1" smtClean="0">
                            <a:latin typeface="Cambria Math" panose="02040503050406030204" pitchFamily="18" charset="0"/>
                            <a:cs typeface="Gisha" panose="020B0502040204020203" pitchFamily="34" charset="-79"/>
                          </a:rPr>
                          <m:t>ג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Gisha" panose="020B0502040204020203" pitchFamily="34" charset="-79"/>
                          </a:rPr>
                          <m:t>3</m:t>
                        </m:r>
                      </m:den>
                    </m:f>
                  </m:oMath>
                </a14:m>
                <a:endParaRPr lang="he-IL" sz="2000" dirty="0">
                  <a:latin typeface="Gisha" panose="020B0502040204020203" pitchFamily="34" charset="-79"/>
                  <a:cs typeface="Gisha" panose="020B0502040204020203" pitchFamily="34" charset="-79"/>
                </a:endParaRPr>
              </a:p>
              <a:p>
                <a:pPr rtl="0">
                  <a:lnSpc>
                    <a:spcPts val="3400"/>
                  </a:lnSpc>
                </a:pPr>
                <a:r>
                  <a:rPr lang="he-IL" sz="2000" dirty="0">
                    <a:latin typeface="Gisha" panose="020B0502040204020203" pitchFamily="34" charset="-79"/>
                    <a:cs typeface="Gisha" panose="020B0502040204020203" pitchFamily="34" charset="-79"/>
                  </a:rPr>
                  <a:t>צ - 3</a:t>
                </a:r>
              </a:p>
              <a:p>
                <a:pPr rtl="0">
                  <a:lnSpc>
                    <a:spcPts val="3400"/>
                  </a:lnSpc>
                </a:pPr>
                <a:r>
                  <a:rPr lang="he-IL" sz="2000" dirty="0">
                    <a:latin typeface="Gisha" panose="020B0502040204020203" pitchFamily="34" charset="-79"/>
                    <a:cs typeface="Gisha" panose="020B0502040204020203" pitchFamily="34" charset="-79"/>
                  </a:rPr>
                  <a:t>ק - 200</a:t>
                </a:r>
              </a:p>
              <a:p>
                <a:pPr rtl="0">
                  <a:lnSpc>
                    <a:spcPts val="3400"/>
                  </a:lnSpc>
                </a:pPr>
                <a:r>
                  <a:rPr lang="he-IL" sz="2000" dirty="0">
                    <a:latin typeface="Gisha" panose="020B0502040204020203" pitchFamily="34" charset="-79"/>
                    <a:cs typeface="Gisha" panose="020B0502040204020203" pitchFamily="34" charset="-79"/>
                  </a:rPr>
                  <a:t>ר - 2</a:t>
                </a:r>
              </a:p>
              <a:p>
                <a:pPr rtl="0">
                  <a:lnSpc>
                    <a:spcPts val="3400"/>
                  </a:lnSpc>
                </a:pPr>
                <a:r>
                  <a:rPr lang="he-IL" sz="2000" dirty="0">
                    <a:latin typeface="Gisha" panose="020B0502040204020203" pitchFamily="34" charset="-79"/>
                    <a:cs typeface="Gisha" panose="020B0502040204020203" pitchFamily="34" charset="-79"/>
                  </a:rPr>
                  <a:t>ש – 10.1</a:t>
                </a:r>
              </a:p>
              <a:p>
                <a:pPr rtl="0">
                  <a:lnSpc>
                    <a:spcPts val="3400"/>
                  </a:lnSpc>
                </a:pPr>
                <a:r>
                  <a:rPr lang="he-IL" sz="2000" dirty="0">
                    <a:latin typeface="Gisha" panose="020B0502040204020203" pitchFamily="34" charset="-79"/>
                    <a:cs typeface="Gisha" panose="020B0502040204020203" pitchFamily="34" charset="-79"/>
                  </a:rPr>
                  <a:t>ת - 0</a:t>
                </a:r>
              </a:p>
            </p:txBody>
          </p:sp>
        </mc:Choice>
        <mc:Fallback xmlns="">
          <p:sp>
            <p:nvSpPr>
              <p:cNvPr id="9" name="תיבת טקסט 8">
                <a:extLst>
                  <a:ext uri="{FF2B5EF4-FFF2-40B4-BE49-F238E27FC236}">
                    <a16:creationId xmlns:a16="http://schemas.microsoft.com/office/drawing/2014/main" id="{5FDF3F5D-1ECB-4EBB-8618-61DAB8EC04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758" y="890727"/>
                <a:ext cx="2033285" cy="4843762"/>
              </a:xfrm>
              <a:prstGeom prst="rect">
                <a:avLst/>
              </a:prstGeom>
              <a:blipFill>
                <a:blip r:embed="rId4"/>
                <a:stretch>
                  <a:fillRect r="-6587" b="-1132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311CEFC7-24F7-45E4-A3A9-FFA8821EF91B}"/>
              </a:ext>
            </a:extLst>
          </p:cNvPr>
          <p:cNvSpPr txBox="1"/>
          <p:nvPr/>
        </p:nvSpPr>
        <p:spPr>
          <a:xfrm>
            <a:off x="8854633" y="6061674"/>
            <a:ext cx="3108793" cy="51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200000"/>
              </a:lnSpc>
            </a:pPr>
            <a:r>
              <a:rPr lang="he-IL" sz="1600" dirty="0">
                <a:solidFill>
                  <a:prstClr val="black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רמז: מה נכבש במלואו ביום זה?</a:t>
            </a:r>
          </a:p>
        </p:txBody>
      </p:sp>
    </p:spTree>
    <p:extLst>
      <p:ext uri="{BB962C8B-B14F-4D97-AF65-F5344CB8AC3E}">
        <p14:creationId xmlns:p14="http://schemas.microsoft.com/office/powerpoint/2010/main" val="31288224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ימין פוליטי בישראל – ויקיפדיה">
            <a:extLst>
              <a:ext uri="{FF2B5EF4-FFF2-40B4-BE49-F238E27FC236}">
                <a16:creationId xmlns:a16="http://schemas.microsoft.com/office/drawing/2014/main" id="{D4BE904E-FD71-48CD-BE00-ED32E5FC5F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42"/>
          <a:stretch/>
        </p:blipFill>
        <p:spPr bwMode="auto">
          <a:xfrm>
            <a:off x="-1" y="-1"/>
            <a:ext cx="12094845" cy="67652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07EFDE9C-E64E-4397-B5CD-1419DE080BF4}"/>
              </a:ext>
            </a:extLst>
          </p:cNvPr>
          <p:cNvSpPr txBox="1"/>
          <p:nvPr/>
        </p:nvSpPr>
        <p:spPr>
          <a:xfrm>
            <a:off x="386621" y="481975"/>
            <a:ext cx="11418758" cy="5894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he-IL" sz="2400" b="1" dirty="0">
                <a:latin typeface="Gisha" panose="020B0502040204020203" pitchFamily="34" charset="-79"/>
                <a:cs typeface="Gisha" panose="020B0502040204020203" pitchFamily="34" charset="-79"/>
              </a:rPr>
              <a:t>אירועים נוספים שהתרחשו ביום השני ללחימה:</a:t>
            </a:r>
            <a:endParaRPr lang="he-IL" sz="2400" dirty="0"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marL="342900" indent="-342900">
              <a:lnSpc>
                <a:spcPct val="200000"/>
              </a:lnSpc>
              <a:buFont typeface="Symbol" panose="05050102010706020507" pitchFamily="18" charset="2"/>
              <a:buChar char=""/>
            </a:pPr>
            <a:r>
              <a:rPr lang="he-IL" sz="2400" dirty="0">
                <a:latin typeface="Gisha" panose="020B0502040204020203" pitchFamily="34" charset="-79"/>
                <a:cs typeface="Gisha" panose="020B0502040204020203" pitchFamily="34" charset="-79"/>
              </a:rPr>
              <a:t>צה"ל ממשיך לתקוף בעזה וכובש את הרצועה כולה</a:t>
            </a:r>
          </a:p>
          <a:p>
            <a:pPr marL="342900" indent="-342900">
              <a:lnSpc>
                <a:spcPct val="200000"/>
              </a:lnSpc>
              <a:buFont typeface="Symbol" panose="05050102010706020507" pitchFamily="18" charset="2"/>
              <a:buChar char=""/>
            </a:pPr>
            <a:r>
              <a:rPr lang="he-IL" sz="2400" dirty="0">
                <a:latin typeface="Gisha" panose="020B0502040204020203" pitchFamily="34" charset="-79"/>
                <a:cs typeface="Gisha" panose="020B0502040204020203" pitchFamily="34" charset="-79"/>
              </a:rPr>
              <a:t>צה"ל כובש את אבו-עגילה שבחצי האי סיני</a:t>
            </a:r>
          </a:p>
          <a:p>
            <a:pPr marL="342900" indent="-342900">
              <a:lnSpc>
                <a:spcPct val="200000"/>
              </a:lnSpc>
              <a:buFont typeface="Symbol" panose="05050102010706020507" pitchFamily="18" charset="2"/>
              <a:buChar char=""/>
            </a:pPr>
            <a:r>
              <a:rPr lang="he-IL" sz="2400" dirty="0">
                <a:latin typeface="Gisha" panose="020B0502040204020203" pitchFamily="34" charset="-79"/>
                <a:cs typeface="Gisha" panose="020B0502040204020203" pitchFamily="34" charset="-79"/>
              </a:rPr>
              <a:t>הקרב בגבעת התחמושת, נהרגים 37 חיילים ישראליים</a:t>
            </a:r>
          </a:p>
          <a:p>
            <a:pPr marL="342900" indent="-342900">
              <a:lnSpc>
                <a:spcPct val="200000"/>
              </a:lnSpc>
              <a:buFont typeface="Symbol" panose="05050102010706020507" pitchFamily="18" charset="2"/>
              <a:buChar char=""/>
            </a:pPr>
            <a:r>
              <a:rPr lang="he-IL" sz="2400" dirty="0">
                <a:latin typeface="Gisha" panose="020B0502040204020203" pitchFamily="34" charset="-79"/>
                <a:cs typeface="Gisha" panose="020B0502040204020203" pitchFamily="34" charset="-79"/>
              </a:rPr>
              <a:t>הסורים מנסים לכבוש את קיבוץ 'דן'</a:t>
            </a:r>
          </a:p>
          <a:p>
            <a:pPr marL="342900" indent="-342900">
              <a:lnSpc>
                <a:spcPct val="200000"/>
              </a:lnSpc>
              <a:buFont typeface="Symbol" panose="05050102010706020507" pitchFamily="18" charset="2"/>
              <a:buChar char=""/>
            </a:pPr>
            <a:r>
              <a:rPr lang="he-IL" sz="2400" dirty="0">
                <a:latin typeface="Gisha" panose="020B0502040204020203" pitchFamily="34" charset="-79"/>
                <a:cs typeface="Gisha" panose="020B0502040204020203" pitchFamily="34" charset="-79"/>
              </a:rPr>
              <a:t>צה"ל וכוחות ההגנה בולמים את המתקפה על קיבוץ 'דן'</a:t>
            </a:r>
          </a:p>
          <a:p>
            <a:pPr marL="342900" indent="-342900">
              <a:lnSpc>
                <a:spcPct val="200000"/>
              </a:lnSpc>
              <a:buFont typeface="Symbol" panose="05050102010706020507" pitchFamily="18" charset="2"/>
              <a:buChar char=""/>
            </a:pPr>
            <a:r>
              <a:rPr lang="he-IL" sz="2400" dirty="0">
                <a:latin typeface="Gisha" panose="020B0502040204020203" pitchFamily="34" charset="-79"/>
                <a:cs typeface="Gisha" panose="020B0502040204020203" pitchFamily="34" charset="-79"/>
              </a:rPr>
              <a:t>צה"ל מתגבר את העיר העתיקה בירושלים</a:t>
            </a:r>
          </a:p>
          <a:p>
            <a:pPr marL="342900" indent="-342900">
              <a:lnSpc>
                <a:spcPct val="200000"/>
              </a:lnSpc>
              <a:buFont typeface="Symbol" panose="05050102010706020507" pitchFamily="18" charset="2"/>
              <a:buChar char=""/>
            </a:pPr>
            <a:r>
              <a:rPr lang="he-IL" sz="2400" dirty="0">
                <a:latin typeface="Gisha" panose="020B0502040204020203" pitchFamily="34" charset="-79"/>
                <a:cs typeface="Gisha" panose="020B0502040204020203" pitchFamily="34" charset="-79"/>
              </a:rPr>
              <a:t>רצועת עזה, ג'נין, קלקליה ולטרון נכבשות</a:t>
            </a:r>
            <a:endParaRPr lang="en-IL" sz="2400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91A3C9DB-F80D-4EFB-B8ED-6E86825BC342}"/>
              </a:ext>
            </a:extLst>
          </p:cNvPr>
          <p:cNvSpPr txBox="1"/>
          <p:nvPr/>
        </p:nvSpPr>
        <p:spPr>
          <a:xfrm flipH="1">
            <a:off x="11250671" y="0"/>
            <a:ext cx="844174" cy="46179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150000"/>
              </a:lnSpc>
            </a:pPr>
            <a:r>
              <a:rPr lang="he-IL" dirty="0">
                <a:latin typeface="Gisha" panose="020B0502040204020203" pitchFamily="34" charset="-79"/>
                <a:cs typeface="Gisha" panose="020B0502040204020203" pitchFamily="34" charset="-79"/>
              </a:rPr>
              <a:t>בס"ד</a:t>
            </a:r>
          </a:p>
        </p:txBody>
      </p:sp>
    </p:spTree>
    <p:extLst>
      <p:ext uri="{BB962C8B-B14F-4D97-AF65-F5344CB8AC3E}">
        <p14:creationId xmlns:p14="http://schemas.microsoft.com/office/powerpoint/2010/main" val="1375750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5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ירושלים של זהב - אתר המוסיקה">
            <a:extLst>
              <a:ext uri="{FF2B5EF4-FFF2-40B4-BE49-F238E27FC236}">
                <a16:creationId xmlns:a16="http://schemas.microsoft.com/office/drawing/2014/main" id="{1F4E1CB5-3366-4B39-A2D3-6613EBABA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81" y="79205"/>
            <a:ext cx="12006164" cy="66995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E13B71F2-9A1C-4D38-8E36-8FC1F240E4B5}"/>
              </a:ext>
            </a:extLst>
          </p:cNvPr>
          <p:cNvSpPr txBox="1"/>
          <p:nvPr/>
        </p:nvSpPr>
        <p:spPr>
          <a:xfrm>
            <a:off x="1757681" y="865699"/>
            <a:ext cx="892282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200" b="1" dirty="0">
                <a:solidFill>
                  <a:srgbClr val="00B452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היום השלישי למלחמה- כ"ח אייר | 7.6.1967</a:t>
            </a:r>
          </a:p>
        </p:txBody>
      </p: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C13CFEAB-EC55-4F69-B95D-54AD26C23062}"/>
              </a:ext>
            </a:extLst>
          </p:cNvPr>
          <p:cNvSpPr txBox="1"/>
          <p:nvPr/>
        </p:nvSpPr>
        <p:spPr>
          <a:xfrm flipH="1">
            <a:off x="11250671" y="0"/>
            <a:ext cx="844174" cy="46179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150000"/>
              </a:lnSpc>
            </a:pPr>
            <a:r>
              <a:rPr lang="he-IL" dirty="0">
                <a:latin typeface="Gisha" panose="020B0502040204020203" pitchFamily="34" charset="-79"/>
                <a:cs typeface="Gisha" panose="020B0502040204020203" pitchFamily="34" charset="-79"/>
              </a:rPr>
              <a:t>בס"ד</a:t>
            </a:r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5A594094-C2D8-4FC6-A6A7-3D6AC1E87E61}"/>
              </a:ext>
            </a:extLst>
          </p:cNvPr>
          <p:cNvSpPr txBox="1"/>
          <p:nvPr/>
        </p:nvSpPr>
        <p:spPr>
          <a:xfrm>
            <a:off x="1640530" y="1572992"/>
            <a:ext cx="9157124" cy="4599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e-IL" sz="2600" b="1" dirty="0">
                <a:latin typeface="Gisha" panose="020B0502040204020203" pitchFamily="34" charset="-79"/>
                <a:cs typeface="Gisha" panose="020B0502040204020203" pitchFamily="34" charset="-79"/>
              </a:rPr>
              <a:t>"ירושלים של זהב </a:t>
            </a:r>
          </a:p>
          <a:p>
            <a:pPr algn="ctr">
              <a:lnSpc>
                <a:spcPct val="150000"/>
              </a:lnSpc>
            </a:pPr>
            <a:r>
              <a:rPr lang="he-IL" sz="2600" b="1" dirty="0">
                <a:latin typeface="Gisha" panose="020B0502040204020203" pitchFamily="34" charset="-79"/>
                <a:cs typeface="Gisha" panose="020B0502040204020203" pitchFamily="34" charset="-79"/>
              </a:rPr>
              <a:t>ושל נחושת ושל אור </a:t>
            </a:r>
          </a:p>
          <a:p>
            <a:pPr algn="ctr">
              <a:lnSpc>
                <a:spcPct val="150000"/>
              </a:lnSpc>
            </a:pPr>
            <a:r>
              <a:rPr lang="he-IL" sz="2600" b="1" dirty="0">
                <a:latin typeface="Gisha" panose="020B0502040204020203" pitchFamily="34" charset="-79"/>
                <a:cs typeface="Gisha" panose="020B0502040204020203" pitchFamily="34" charset="-79"/>
              </a:rPr>
              <a:t>הלא לכל שירייך אני כינור"</a:t>
            </a:r>
          </a:p>
          <a:p>
            <a:pPr algn="ctr">
              <a:lnSpc>
                <a:spcPct val="150000"/>
              </a:lnSpc>
            </a:pPr>
            <a:endParaRPr lang="he-IL" sz="1600" b="1" dirty="0"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>
              <a:lnSpc>
                <a:spcPct val="150000"/>
              </a:lnSpc>
            </a:pPr>
            <a:r>
              <a:rPr lang="he-IL" sz="2600" b="1" dirty="0">
                <a:latin typeface="Gisha" panose="020B0502040204020203" pitchFamily="34" charset="-79"/>
                <a:cs typeface="Gisha" panose="020B0502040204020203" pitchFamily="34" charset="-79"/>
              </a:rPr>
              <a:t>המילים מוכרות?</a:t>
            </a:r>
            <a:br>
              <a:rPr lang="en-US" sz="2600" b="1" dirty="0">
                <a:latin typeface="Gisha" panose="020B0502040204020203" pitchFamily="34" charset="-79"/>
                <a:cs typeface="Gisha" panose="020B0502040204020203" pitchFamily="34" charset="-79"/>
              </a:rPr>
            </a:br>
            <a:r>
              <a:rPr lang="he-IL" sz="2600" b="1" dirty="0">
                <a:latin typeface="Gisha" panose="020B0502040204020203" pitchFamily="34" charset="-79"/>
                <a:cs typeface="Gisha" panose="020B0502040204020203" pitchFamily="34" charset="-79"/>
              </a:rPr>
              <a:t>בעקבות מלחמת ששת הימים נערך השיר מחדש.</a:t>
            </a:r>
            <a:br>
              <a:rPr lang="en-US" sz="2600" b="1" dirty="0">
                <a:latin typeface="Gisha" panose="020B0502040204020203" pitchFamily="34" charset="-79"/>
                <a:cs typeface="Gisha" panose="020B0502040204020203" pitchFamily="34" charset="-79"/>
              </a:rPr>
            </a:br>
            <a:r>
              <a:rPr lang="he-IL" sz="2600" b="1" dirty="0">
                <a:latin typeface="Gisha" panose="020B0502040204020203" pitchFamily="34" charset="-79"/>
                <a:cs typeface="Gisha" panose="020B0502040204020203" pitchFamily="34" charset="-79"/>
              </a:rPr>
              <a:t>תוכלו לזהות איזה בית נוסף לו?</a:t>
            </a:r>
          </a:p>
          <a:p>
            <a:pPr>
              <a:lnSpc>
                <a:spcPct val="150000"/>
              </a:lnSpc>
            </a:pPr>
            <a:r>
              <a:rPr lang="en-US" sz="2600" dirty="0">
                <a:hlinkClick r:id="rId4"/>
              </a:rPr>
              <a:t>https://www.youtube.com/watch?v=3kq4Y74Onu0</a:t>
            </a:r>
            <a:endParaRPr lang="he-IL" sz="2600" b="1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2052" name="Picture 4" descr="תווי מוזיקה מעוצבים">
            <a:extLst>
              <a:ext uri="{FF2B5EF4-FFF2-40B4-BE49-F238E27FC236}">
                <a16:creationId xmlns:a16="http://schemas.microsoft.com/office/drawing/2014/main" id="{FCEE52FB-770A-4FBE-BD2A-A4A7536627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51" b="21495"/>
          <a:stretch/>
        </p:blipFill>
        <p:spPr bwMode="auto">
          <a:xfrm rot="18276872">
            <a:off x="390897" y="3220648"/>
            <a:ext cx="3713075" cy="2111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37960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7EBFDB7D-DD97-44CE-AFFB-458781A3DB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5247C63-01A0-42ED-B7AB-0D508095C5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6"/>
          <a:stretch/>
        </p:blipFill>
        <p:spPr bwMode="auto">
          <a:xfrm>
            <a:off x="86226" y="92609"/>
            <a:ext cx="8999017" cy="6655432"/>
          </a:xfrm>
          <a:custGeom>
            <a:avLst/>
            <a:gdLst/>
            <a:ahLst/>
            <a:cxnLst/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Freeform 5">
            <a:extLst>
              <a:ext uri="{FF2B5EF4-FFF2-40B4-BE49-F238E27FC236}">
                <a16:creationId xmlns:a16="http://schemas.microsoft.com/office/drawing/2014/main" id="{50F864A1-23CF-4954-887F-3C4458622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160561" y="1348782"/>
            <a:ext cx="935037" cy="824315"/>
          </a:xfrm>
          <a:custGeom>
            <a:avLst/>
            <a:gdLst>
              <a:gd name="T0" fmla="*/ 225 w 785"/>
              <a:gd name="T1" fmla="*/ 692 h 692"/>
              <a:gd name="T2" fmla="*/ 177 w 785"/>
              <a:gd name="T3" fmla="*/ 665 h 692"/>
              <a:gd name="T4" fmla="*/ 9 w 785"/>
              <a:gd name="T5" fmla="*/ 374 h 692"/>
              <a:gd name="T6" fmla="*/ 9 w 785"/>
              <a:gd name="T7" fmla="*/ 318 h 692"/>
              <a:gd name="T8" fmla="*/ 177 w 785"/>
              <a:gd name="T9" fmla="*/ 27 h 692"/>
              <a:gd name="T10" fmla="*/ 225 w 785"/>
              <a:gd name="T11" fmla="*/ 0 h 692"/>
              <a:gd name="T12" fmla="*/ 561 w 785"/>
              <a:gd name="T13" fmla="*/ 0 h 692"/>
              <a:gd name="T14" fmla="*/ 609 w 785"/>
              <a:gd name="T15" fmla="*/ 27 h 692"/>
              <a:gd name="T16" fmla="*/ 777 w 785"/>
              <a:gd name="T17" fmla="*/ 318 h 692"/>
              <a:gd name="T18" fmla="*/ 777 w 785"/>
              <a:gd name="T19" fmla="*/ 374 h 692"/>
              <a:gd name="T20" fmla="*/ 609 w 785"/>
              <a:gd name="T21" fmla="*/ 665 h 692"/>
              <a:gd name="T22" fmla="*/ 561 w 785"/>
              <a:gd name="T23" fmla="*/ 692 h 692"/>
              <a:gd name="T24" fmla="*/ 225 w 785"/>
              <a:gd name="T25" fmla="*/ 692 h 6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85" h="692">
                <a:moveTo>
                  <a:pt x="225" y="692"/>
                </a:moveTo>
                <a:cubicBezTo>
                  <a:pt x="207" y="692"/>
                  <a:pt x="185" y="680"/>
                  <a:pt x="177" y="665"/>
                </a:cubicBezTo>
                <a:cubicBezTo>
                  <a:pt x="9" y="374"/>
                  <a:pt x="9" y="374"/>
                  <a:pt x="9" y="374"/>
                </a:cubicBezTo>
                <a:cubicBezTo>
                  <a:pt x="0" y="358"/>
                  <a:pt x="0" y="334"/>
                  <a:pt x="9" y="318"/>
                </a:cubicBezTo>
                <a:cubicBezTo>
                  <a:pt x="177" y="27"/>
                  <a:pt x="177" y="27"/>
                  <a:pt x="177" y="27"/>
                </a:cubicBezTo>
                <a:cubicBezTo>
                  <a:pt x="185" y="12"/>
                  <a:pt x="207" y="0"/>
                  <a:pt x="225" y="0"/>
                </a:cubicBezTo>
                <a:cubicBezTo>
                  <a:pt x="561" y="0"/>
                  <a:pt x="561" y="0"/>
                  <a:pt x="561" y="0"/>
                </a:cubicBezTo>
                <a:cubicBezTo>
                  <a:pt x="578" y="0"/>
                  <a:pt x="600" y="12"/>
                  <a:pt x="609" y="27"/>
                </a:cubicBezTo>
                <a:cubicBezTo>
                  <a:pt x="777" y="318"/>
                  <a:pt x="777" y="318"/>
                  <a:pt x="777" y="318"/>
                </a:cubicBezTo>
                <a:cubicBezTo>
                  <a:pt x="785" y="334"/>
                  <a:pt x="785" y="358"/>
                  <a:pt x="777" y="374"/>
                </a:cubicBezTo>
                <a:cubicBezTo>
                  <a:pt x="609" y="665"/>
                  <a:pt x="609" y="665"/>
                  <a:pt x="609" y="665"/>
                </a:cubicBezTo>
                <a:cubicBezTo>
                  <a:pt x="600" y="680"/>
                  <a:pt x="578" y="692"/>
                  <a:pt x="561" y="692"/>
                </a:cubicBezTo>
                <a:lnTo>
                  <a:pt x="225" y="692"/>
                </a:ln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5" name="Freeform 5">
            <a:extLst>
              <a:ext uri="{FF2B5EF4-FFF2-40B4-BE49-F238E27FC236}">
                <a16:creationId xmlns:a16="http://schemas.microsoft.com/office/drawing/2014/main" id="{8D313E8C-7457-407E-BDA5-EACA44D382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960661" y="1000124"/>
            <a:ext cx="762167" cy="671915"/>
          </a:xfrm>
          <a:custGeom>
            <a:avLst/>
            <a:gdLst>
              <a:gd name="T0" fmla="*/ 225 w 785"/>
              <a:gd name="T1" fmla="*/ 692 h 692"/>
              <a:gd name="T2" fmla="*/ 177 w 785"/>
              <a:gd name="T3" fmla="*/ 665 h 692"/>
              <a:gd name="T4" fmla="*/ 9 w 785"/>
              <a:gd name="T5" fmla="*/ 374 h 692"/>
              <a:gd name="T6" fmla="*/ 9 w 785"/>
              <a:gd name="T7" fmla="*/ 318 h 692"/>
              <a:gd name="T8" fmla="*/ 177 w 785"/>
              <a:gd name="T9" fmla="*/ 27 h 692"/>
              <a:gd name="T10" fmla="*/ 225 w 785"/>
              <a:gd name="T11" fmla="*/ 0 h 692"/>
              <a:gd name="T12" fmla="*/ 561 w 785"/>
              <a:gd name="T13" fmla="*/ 0 h 692"/>
              <a:gd name="T14" fmla="*/ 609 w 785"/>
              <a:gd name="T15" fmla="*/ 27 h 692"/>
              <a:gd name="T16" fmla="*/ 777 w 785"/>
              <a:gd name="T17" fmla="*/ 318 h 692"/>
              <a:gd name="T18" fmla="*/ 777 w 785"/>
              <a:gd name="T19" fmla="*/ 374 h 692"/>
              <a:gd name="T20" fmla="*/ 609 w 785"/>
              <a:gd name="T21" fmla="*/ 665 h 692"/>
              <a:gd name="T22" fmla="*/ 561 w 785"/>
              <a:gd name="T23" fmla="*/ 692 h 692"/>
              <a:gd name="T24" fmla="*/ 225 w 785"/>
              <a:gd name="T25" fmla="*/ 692 h 6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85" h="692">
                <a:moveTo>
                  <a:pt x="225" y="692"/>
                </a:moveTo>
                <a:cubicBezTo>
                  <a:pt x="207" y="692"/>
                  <a:pt x="185" y="680"/>
                  <a:pt x="177" y="665"/>
                </a:cubicBezTo>
                <a:cubicBezTo>
                  <a:pt x="9" y="374"/>
                  <a:pt x="9" y="374"/>
                  <a:pt x="9" y="374"/>
                </a:cubicBezTo>
                <a:cubicBezTo>
                  <a:pt x="0" y="358"/>
                  <a:pt x="0" y="334"/>
                  <a:pt x="9" y="318"/>
                </a:cubicBezTo>
                <a:cubicBezTo>
                  <a:pt x="177" y="27"/>
                  <a:pt x="177" y="27"/>
                  <a:pt x="177" y="27"/>
                </a:cubicBezTo>
                <a:cubicBezTo>
                  <a:pt x="185" y="12"/>
                  <a:pt x="207" y="0"/>
                  <a:pt x="225" y="0"/>
                </a:cubicBezTo>
                <a:cubicBezTo>
                  <a:pt x="561" y="0"/>
                  <a:pt x="561" y="0"/>
                  <a:pt x="561" y="0"/>
                </a:cubicBezTo>
                <a:cubicBezTo>
                  <a:pt x="578" y="0"/>
                  <a:pt x="600" y="12"/>
                  <a:pt x="609" y="27"/>
                </a:cubicBezTo>
                <a:cubicBezTo>
                  <a:pt x="777" y="318"/>
                  <a:pt x="777" y="318"/>
                  <a:pt x="777" y="318"/>
                </a:cubicBezTo>
                <a:cubicBezTo>
                  <a:pt x="785" y="334"/>
                  <a:pt x="785" y="358"/>
                  <a:pt x="777" y="374"/>
                </a:cubicBezTo>
                <a:cubicBezTo>
                  <a:pt x="609" y="665"/>
                  <a:pt x="609" y="665"/>
                  <a:pt x="609" y="665"/>
                </a:cubicBezTo>
                <a:cubicBezTo>
                  <a:pt x="600" y="680"/>
                  <a:pt x="578" y="692"/>
                  <a:pt x="561" y="692"/>
                </a:cubicBezTo>
                <a:lnTo>
                  <a:pt x="225" y="692"/>
                </a:ln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C13CFEAB-EC55-4F69-B95D-54AD26C23062}"/>
              </a:ext>
            </a:extLst>
          </p:cNvPr>
          <p:cNvSpPr txBox="1"/>
          <p:nvPr/>
        </p:nvSpPr>
        <p:spPr>
          <a:xfrm flipH="1">
            <a:off x="11250671" y="0"/>
            <a:ext cx="844174" cy="46179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he-IL" dirty="0">
                <a:latin typeface="Gisha" panose="020B0502040204020203" pitchFamily="34" charset="-79"/>
                <a:cs typeface="Gisha" panose="020B0502040204020203" pitchFamily="34" charset="-79"/>
              </a:rPr>
              <a:t>בס"ד</a:t>
            </a:r>
            <a:endParaRPr lang="he-IL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6C13490A-8057-4D4C-A3AE-A4ACB7A20936}"/>
              </a:ext>
            </a:extLst>
          </p:cNvPr>
          <p:cNvSpPr txBox="1"/>
          <p:nvPr/>
        </p:nvSpPr>
        <p:spPr>
          <a:xfrm>
            <a:off x="9085243" y="2265706"/>
            <a:ext cx="2691361" cy="1791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  <a:spcAft>
                <a:spcPts val="600"/>
              </a:spcAft>
            </a:pPr>
            <a:r>
              <a:rPr lang="he-I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טיוטה של השיר </a:t>
            </a:r>
            <a:b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</a:br>
            <a:r>
              <a:rPr lang="he-I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"ירושלים של זהב" </a:t>
            </a:r>
            <a:b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</a:br>
            <a:r>
              <a:rPr lang="he-I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בכתב-ידה ובפנקסה </a:t>
            </a:r>
            <a:b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</a:br>
            <a:r>
              <a:rPr lang="he-I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של נעמי שמר</a:t>
            </a:r>
          </a:p>
        </p:txBody>
      </p:sp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3BCB1EFA-5DC8-405A-A0CA-53F1E63C6854}"/>
              </a:ext>
            </a:extLst>
          </p:cNvPr>
          <p:cNvSpPr txBox="1"/>
          <p:nvPr/>
        </p:nvSpPr>
        <p:spPr>
          <a:xfrm>
            <a:off x="639288" y="5509218"/>
            <a:ext cx="112838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3200" b="1" dirty="0">
                <a:latin typeface="Gisha" panose="020B0502040204020203" pitchFamily="34" charset="-79"/>
                <a:cs typeface="Gisha" panose="020B0502040204020203" pitchFamily="34" charset="-79"/>
                <a:sym typeface="Wingdings" panose="05000000000000000000" pitchFamily="2" charset="2"/>
              </a:rPr>
              <a:t>לחצו על הקישור המצורף:</a:t>
            </a:r>
          </a:p>
          <a:p>
            <a:r>
              <a:rPr lang="en-US" sz="3200" dirty="0">
                <a:hlinkClick r:id="rId4"/>
              </a:rPr>
              <a:t>https://www.youtube.com/watch?v=jzC1OC4pgDU</a:t>
            </a:r>
            <a:endParaRPr lang="en-US" sz="3200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9120816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ימין פוליטי בישראל – ויקיפדיה">
            <a:extLst>
              <a:ext uri="{FF2B5EF4-FFF2-40B4-BE49-F238E27FC236}">
                <a16:creationId xmlns:a16="http://schemas.microsoft.com/office/drawing/2014/main" id="{0947704D-7FBE-4F42-A989-E7D378986E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42"/>
          <a:stretch/>
        </p:blipFill>
        <p:spPr bwMode="auto">
          <a:xfrm>
            <a:off x="-1" y="-1"/>
            <a:ext cx="12094845" cy="67652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C13CFEAB-EC55-4F69-B95D-54AD26C23062}"/>
              </a:ext>
            </a:extLst>
          </p:cNvPr>
          <p:cNvSpPr txBox="1"/>
          <p:nvPr/>
        </p:nvSpPr>
        <p:spPr>
          <a:xfrm flipH="1">
            <a:off x="11250671" y="0"/>
            <a:ext cx="844174" cy="46179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150000"/>
              </a:lnSpc>
            </a:pPr>
            <a:r>
              <a:rPr lang="he-IL" dirty="0">
                <a:latin typeface="Gisha" panose="020B0502040204020203" pitchFamily="34" charset="-79"/>
                <a:cs typeface="Gisha" panose="020B0502040204020203" pitchFamily="34" charset="-79"/>
              </a:rPr>
              <a:t>בס"ד</a:t>
            </a:r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0D727EA2-15F1-4F3E-88A2-F10D8BDD657F}"/>
              </a:ext>
            </a:extLst>
          </p:cNvPr>
          <p:cNvSpPr txBox="1"/>
          <p:nvPr/>
        </p:nvSpPr>
        <p:spPr>
          <a:xfrm>
            <a:off x="386621" y="461793"/>
            <a:ext cx="11418758" cy="5155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he-IL" sz="2400" b="1" dirty="0">
                <a:latin typeface="Gisha" panose="020B0502040204020203" pitchFamily="34" charset="-79"/>
                <a:cs typeface="Gisha" panose="020B0502040204020203" pitchFamily="34" charset="-79"/>
              </a:rPr>
              <a:t> </a:t>
            </a:r>
            <a:endParaRPr lang="he-IL" sz="2400" dirty="0"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marL="342900" indent="-342900">
              <a:lnSpc>
                <a:spcPct val="200000"/>
              </a:lnSpc>
              <a:buFont typeface="Symbol" panose="05050102010706020507" pitchFamily="18" charset="2"/>
              <a:buChar char=""/>
            </a:pPr>
            <a:r>
              <a:rPr lang="he-IL" sz="2400" dirty="0">
                <a:latin typeface="Gisha" panose="020B0502040204020203" pitchFamily="34" charset="-79"/>
                <a:cs typeface="Gisha" panose="020B0502040204020203" pitchFamily="34" charset="-79"/>
              </a:rPr>
              <a:t>צה"ל ממשיך לכבוש את חצי האי סיני וכובש את שארם א-שייח ומיצרי טיראן</a:t>
            </a:r>
          </a:p>
          <a:p>
            <a:pPr marL="342900" indent="-342900">
              <a:lnSpc>
                <a:spcPct val="200000"/>
              </a:lnSpc>
              <a:buFont typeface="Symbol" panose="05050102010706020507" pitchFamily="18" charset="2"/>
              <a:buChar char=""/>
            </a:pPr>
            <a:r>
              <a:rPr lang="he-IL" sz="2400" dirty="0">
                <a:latin typeface="Gisha" panose="020B0502040204020203" pitchFamily="34" charset="-79"/>
                <a:cs typeface="Gisha" panose="020B0502040204020203" pitchFamily="34" charset="-79"/>
              </a:rPr>
              <a:t>מיצרי טיראן נפתחים למעבר ספינות ישראליות</a:t>
            </a:r>
          </a:p>
          <a:p>
            <a:pPr marL="342900" indent="-342900">
              <a:lnSpc>
                <a:spcPct val="200000"/>
              </a:lnSpc>
              <a:buFont typeface="Symbol" panose="05050102010706020507" pitchFamily="18" charset="2"/>
              <a:buChar char=""/>
            </a:pPr>
            <a:r>
              <a:rPr lang="he-IL" sz="2400" dirty="0">
                <a:latin typeface="Gisha" panose="020B0502040204020203" pitchFamily="34" charset="-79"/>
                <a:cs typeface="Gisha" panose="020B0502040204020203" pitchFamily="34" charset="-79"/>
              </a:rPr>
              <a:t>העיר העתיקה והכותל המערבי נכבשים ע"י צה"ל</a:t>
            </a:r>
          </a:p>
          <a:p>
            <a:pPr marL="342900" indent="-342900">
              <a:lnSpc>
                <a:spcPct val="200000"/>
              </a:lnSpc>
              <a:buFont typeface="Symbol" panose="05050102010706020507" pitchFamily="18" charset="2"/>
              <a:buChar char=""/>
            </a:pPr>
            <a:r>
              <a:rPr lang="he-IL" sz="2400" dirty="0">
                <a:latin typeface="Gisha" panose="020B0502040204020203" pitchFamily="34" charset="-79"/>
                <a:cs typeface="Gisha" panose="020B0502040204020203" pitchFamily="34" charset="-79"/>
              </a:rPr>
              <a:t>הצהרה של משה דיין על כיבוש בירת ישראל והרב גורן תוקע בשופר בכותל</a:t>
            </a:r>
          </a:p>
          <a:p>
            <a:pPr marL="342900" indent="-342900">
              <a:lnSpc>
                <a:spcPct val="200000"/>
              </a:lnSpc>
              <a:buFont typeface="Symbol" panose="05050102010706020507" pitchFamily="18" charset="2"/>
              <a:buChar char=""/>
            </a:pPr>
            <a:r>
              <a:rPr lang="he-IL" sz="2400" dirty="0">
                <a:latin typeface="Gisha" panose="020B0502040204020203" pitchFamily="34" charset="-79"/>
                <a:cs typeface="Gisha" panose="020B0502040204020203" pitchFamily="34" charset="-79"/>
              </a:rPr>
              <a:t>סוריה תוקפת שוב את הישובים הישראלים</a:t>
            </a:r>
          </a:p>
          <a:p>
            <a:pPr marL="342900" indent="-342900">
              <a:lnSpc>
                <a:spcPct val="200000"/>
              </a:lnSpc>
              <a:buFont typeface="Symbol" panose="05050102010706020507" pitchFamily="18" charset="2"/>
              <a:buChar char=""/>
            </a:pPr>
            <a:r>
              <a:rPr lang="he-IL" sz="2400" dirty="0">
                <a:latin typeface="Gisha" panose="020B0502040204020203" pitchFamily="34" charset="-79"/>
                <a:cs typeface="Gisha" panose="020B0502040204020203" pitchFamily="34" charset="-79"/>
              </a:rPr>
              <a:t>ישראל משיבה תקיפה ובולמת את הכוחות הסורים</a:t>
            </a:r>
          </a:p>
        </p:txBody>
      </p:sp>
      <p:pic>
        <p:nvPicPr>
          <p:cNvPr id="7" name="מלחמת ששת הימים - הר הבית בידנו כאן 11 לשעבר רשות השידור">
            <a:hlinkClick r:id="" action="ppaction://media"/>
            <a:extLst>
              <a:ext uri="{FF2B5EF4-FFF2-40B4-BE49-F238E27FC236}">
                <a16:creationId xmlns:a16="http://schemas.microsoft.com/office/drawing/2014/main" id="{8B31A000-A48C-47ED-869E-E3C93B46912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233" end="33642.791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8826" y="291663"/>
            <a:ext cx="815493" cy="815493"/>
          </a:xfrm>
          <a:prstGeom prst="rect">
            <a:avLst/>
          </a:prstGeom>
        </p:spPr>
      </p:pic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D27661CB-E356-4DA5-8AE1-7B4E5865BAFA}"/>
              </a:ext>
            </a:extLst>
          </p:cNvPr>
          <p:cNvSpPr txBox="1"/>
          <p:nvPr/>
        </p:nvSpPr>
        <p:spPr>
          <a:xfrm>
            <a:off x="386621" y="569528"/>
            <a:ext cx="11418758" cy="723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he-IL" sz="2400" b="1" dirty="0">
                <a:latin typeface="Gisha" panose="020B0502040204020203" pitchFamily="34" charset="-79"/>
                <a:cs typeface="Gisha" panose="020B0502040204020203" pitchFamily="34" charset="-79"/>
              </a:rPr>
              <a:t>אירועים נוספים שהתרחשו ביום השלישי ללחימה:</a:t>
            </a:r>
            <a:endParaRPr lang="he-IL" sz="2400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910880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5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uiExpand="1" build="p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67A9E57A-1ED0-45CF-AA5D-2802C24A4E65}"/>
              </a:ext>
            </a:extLst>
          </p:cNvPr>
          <p:cNvSpPr txBox="1"/>
          <p:nvPr/>
        </p:nvSpPr>
        <p:spPr>
          <a:xfrm>
            <a:off x="352425" y="1581149"/>
            <a:ext cx="10944225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dirty="0">
                <a:latin typeface="Gisha" panose="020B0502040204020203" pitchFamily="34" charset="-79"/>
                <a:cs typeface="Gisha" panose="020B0502040204020203" pitchFamily="34" charset="-79"/>
              </a:rPr>
              <a:t>הגענו ליום הרביעי במלחמה, צה"ל עומד בחזית מול ירדן, מצרים ואפילו סוריה!</a:t>
            </a:r>
            <a:br>
              <a:rPr lang="en-US" dirty="0">
                <a:latin typeface="Gisha" panose="020B0502040204020203" pitchFamily="34" charset="-79"/>
                <a:cs typeface="Gisha" panose="020B0502040204020203" pitchFamily="34" charset="-79"/>
              </a:rPr>
            </a:br>
            <a:r>
              <a:rPr lang="he-IL" dirty="0">
                <a:latin typeface="Gisha" panose="020B0502040204020203" pitchFamily="34" charset="-79"/>
                <a:cs typeface="Gisha" panose="020B0502040204020203" pitchFamily="34" charset="-79"/>
              </a:rPr>
              <a:t>כבשנו את עזה, לטרון ועוד… והכי חשוב- הר הבית בידינו!!!!!</a:t>
            </a:r>
          </a:p>
          <a:p>
            <a:endParaRPr lang="he-IL" b="1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1A0B8FC1-24D2-4BD7-B4D1-C8B5B007D012}"/>
              </a:ext>
            </a:extLst>
          </p:cNvPr>
          <p:cNvSpPr txBox="1"/>
          <p:nvPr/>
        </p:nvSpPr>
        <p:spPr>
          <a:xfrm>
            <a:off x="1757681" y="794579"/>
            <a:ext cx="892282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200" b="1" dirty="0">
                <a:solidFill>
                  <a:srgbClr val="A30D98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היום הרביעי למלחמה- כ"ט אייר | 8.6.1967</a:t>
            </a:r>
          </a:p>
        </p:txBody>
      </p:sp>
      <p:pic>
        <p:nvPicPr>
          <p:cNvPr id="1028" name="Picture 4" descr="דבר (עיתון) – ויקיפדיה">
            <a:extLst>
              <a:ext uri="{FF2B5EF4-FFF2-40B4-BE49-F238E27FC236}">
                <a16:creationId xmlns:a16="http://schemas.microsoft.com/office/drawing/2014/main" id="{15861C27-B754-4B68-B570-CA04265C4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690" y="2822665"/>
            <a:ext cx="2632802" cy="142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2B452C74-7550-43EB-A172-99CECBA5E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51530">
            <a:off x="943793" y="3421687"/>
            <a:ext cx="3534306" cy="439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חינוך בספרייה הלאומית - חקר מקור היסטורי: יום ההכרזה על הקמת מדינת ...">
            <a:extLst>
              <a:ext uri="{FF2B5EF4-FFF2-40B4-BE49-F238E27FC236}">
                <a16:creationId xmlns:a16="http://schemas.microsoft.com/office/drawing/2014/main" id="{DD3C94F2-B7A5-42E8-8EAD-1ECD6D31C2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3" t="1693" r="22500" b="76512"/>
          <a:stretch/>
        </p:blipFill>
        <p:spPr bwMode="auto">
          <a:xfrm>
            <a:off x="1711199" y="2942607"/>
            <a:ext cx="3363981" cy="1068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קבוצת &quot;מעריב&quot; מאריכה את שיתוף הפעולה האסטרטגי עם אאוטבריין | מעריב">
            <a:extLst>
              <a:ext uri="{FF2B5EF4-FFF2-40B4-BE49-F238E27FC236}">
                <a16:creationId xmlns:a16="http://schemas.microsoft.com/office/drawing/2014/main" id="{F39C26FE-71BD-4C22-B682-084EEFC145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40" b="30102"/>
          <a:stretch/>
        </p:blipFill>
        <p:spPr bwMode="auto">
          <a:xfrm rot="1232238">
            <a:off x="1801161" y="3171507"/>
            <a:ext cx="2942058" cy="957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13F134FD-DE94-433A-8F1A-832921E205F9}"/>
              </a:ext>
            </a:extLst>
          </p:cNvPr>
          <p:cNvSpPr txBox="1"/>
          <p:nvPr/>
        </p:nvSpPr>
        <p:spPr>
          <a:xfrm>
            <a:off x="7305675" y="2286001"/>
            <a:ext cx="4142041" cy="246221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he-IL" dirty="0"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r>
              <a:rPr lang="he-IL" sz="2800" b="1" dirty="0">
                <a:latin typeface="Gisha" panose="020B0502040204020203" pitchFamily="34" charset="-79"/>
                <a:cs typeface="Gisha" panose="020B0502040204020203" pitchFamily="34" charset="-79"/>
              </a:rPr>
              <a:t>וכעת, </a:t>
            </a:r>
            <a:r>
              <a:rPr lang="he-IL" sz="2800" dirty="0">
                <a:latin typeface="Gisha" panose="020B0502040204020203" pitchFamily="34" charset="-79"/>
                <a:cs typeface="Gisha" panose="020B0502040204020203" pitchFamily="34" charset="-79"/>
              </a:rPr>
              <a:t>עוד כותרות...</a:t>
            </a:r>
          </a:p>
          <a:p>
            <a:endParaRPr lang="he-IL" dirty="0"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endParaRPr lang="he-IL" dirty="0"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endParaRPr lang="he-IL" dirty="0"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endParaRPr lang="he-IL" dirty="0"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endParaRPr lang="he-IL" dirty="0"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endParaRPr lang="he-IL" dirty="0"/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99B5D4A7-A4C9-4704-9B44-F0E6243BA7F4}"/>
              </a:ext>
            </a:extLst>
          </p:cNvPr>
          <p:cNvSpPr txBox="1"/>
          <p:nvPr/>
        </p:nvSpPr>
        <p:spPr>
          <a:xfrm>
            <a:off x="2811780" y="4152900"/>
            <a:ext cx="8823960" cy="21185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150000"/>
              </a:lnSpc>
            </a:pPr>
            <a:endParaRPr lang="he-IL" dirty="0"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>
              <a:lnSpc>
                <a:spcPct val="150000"/>
              </a:lnSpc>
            </a:pPr>
            <a:r>
              <a:rPr lang="he-IL" b="1" dirty="0">
                <a:latin typeface="Gisha" panose="020B0502040204020203" pitchFamily="34" charset="-79"/>
                <a:cs typeface="Gisha" panose="020B0502040204020203" pitchFamily="34" charset="-79"/>
              </a:rPr>
              <a:t>בכדי לעבור ליום המלחמה הבא, עליכם למצוא באתר "עיתונות היסטורית"</a:t>
            </a:r>
            <a:br>
              <a:rPr lang="en-US" b="1" dirty="0">
                <a:latin typeface="Gisha" panose="020B0502040204020203" pitchFamily="34" charset="-79"/>
                <a:cs typeface="Gisha" panose="020B0502040204020203" pitchFamily="34" charset="-79"/>
              </a:rPr>
            </a:br>
            <a:r>
              <a:rPr lang="he-IL" b="1" dirty="0">
                <a:latin typeface="Gisha" panose="020B0502040204020203" pitchFamily="34" charset="-79"/>
                <a:cs typeface="Gisha" panose="020B0502040204020203" pitchFamily="34" charset="-79"/>
              </a:rPr>
              <a:t>את הכתבות המרעישות ביותר שנכתבו על היום הרביעי במלחמה (8.6.1967).</a:t>
            </a:r>
          </a:p>
          <a:p>
            <a:pPr>
              <a:lnSpc>
                <a:spcPct val="150000"/>
              </a:lnSpc>
            </a:pPr>
            <a:r>
              <a:rPr lang="he-IL" b="1" dirty="0">
                <a:latin typeface="Gisha" panose="020B0502040204020203" pitchFamily="34" charset="-79"/>
                <a:cs typeface="Gisha" panose="020B0502040204020203" pitchFamily="34" charset="-79"/>
              </a:rPr>
              <a:t>מצ"ב קישור לאתר- </a:t>
            </a:r>
            <a:r>
              <a:rPr lang="en-US" dirty="0">
                <a:latin typeface="Gisha" panose="020B0502040204020203" pitchFamily="34" charset="-79"/>
                <a:cs typeface="Gisha" panose="020B0502040204020203" pitchFamily="34" charset="-79"/>
                <a:hlinkClick r:id="rId7"/>
              </a:rPr>
              <a:t>https://web.nli.org.il/sites/jpress/hebrew/pages/default.aspx</a:t>
            </a:r>
            <a:endParaRPr lang="he-IL" dirty="0"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>
              <a:lnSpc>
                <a:spcPct val="150000"/>
              </a:lnSpc>
            </a:pPr>
            <a:r>
              <a:rPr lang="he-IL" dirty="0"/>
              <a:t> </a:t>
            </a:r>
          </a:p>
        </p:txBody>
      </p:sp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BABE3075-4510-4025-B381-D30B2EE4675E}"/>
              </a:ext>
            </a:extLst>
          </p:cNvPr>
          <p:cNvSpPr txBox="1"/>
          <p:nvPr/>
        </p:nvSpPr>
        <p:spPr>
          <a:xfrm flipH="1">
            <a:off x="11250671" y="0"/>
            <a:ext cx="844174" cy="46179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150000"/>
              </a:lnSpc>
            </a:pPr>
            <a:r>
              <a:rPr lang="he-IL" dirty="0">
                <a:latin typeface="Gisha" panose="020B0502040204020203" pitchFamily="34" charset="-79"/>
                <a:cs typeface="Gisha" panose="020B0502040204020203" pitchFamily="34" charset="-79"/>
              </a:rPr>
              <a:t>בס"ד</a:t>
            </a:r>
          </a:p>
        </p:txBody>
      </p:sp>
    </p:spTree>
    <p:extLst>
      <p:ext uri="{BB962C8B-B14F-4D97-AF65-F5344CB8AC3E}">
        <p14:creationId xmlns:p14="http://schemas.microsoft.com/office/powerpoint/2010/main" val="1201203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1D027273-5334-47C4-9CB9-F1A742A249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306" t="20194" b="5502"/>
          <a:stretch/>
        </p:blipFill>
        <p:spPr>
          <a:xfrm>
            <a:off x="5404410" y="65397"/>
            <a:ext cx="6497070" cy="6360405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DD43BDA2-5910-45FB-BF43-6B5584B348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108" t="20842" r="1015" b="30097"/>
          <a:stretch/>
        </p:blipFill>
        <p:spPr>
          <a:xfrm rot="5400000">
            <a:off x="-287476" y="1308403"/>
            <a:ext cx="6360405" cy="4294006"/>
          </a:xfrm>
          <a:prstGeom prst="rect">
            <a:avLst/>
          </a:prstGeom>
        </p:spPr>
      </p:pic>
      <p:pic>
        <p:nvPicPr>
          <p:cNvPr id="2050" name="Picture 2" descr="הקוד האתי של תל אביב - דיני אינתיפאדה">
            <a:extLst>
              <a:ext uri="{FF2B5EF4-FFF2-40B4-BE49-F238E27FC236}">
                <a16:creationId xmlns:a16="http://schemas.microsoft.com/office/drawing/2014/main" id="{2FFE3BE2-F03E-4A7A-944E-BC127BAB6D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2" t="25663" r="59728" b="31279"/>
          <a:stretch/>
        </p:blipFill>
        <p:spPr bwMode="auto">
          <a:xfrm>
            <a:off x="5344890" y="1744980"/>
            <a:ext cx="3806730" cy="394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D784EA58-D08B-426C-8925-BB9DDCA4F3F4}"/>
              </a:ext>
            </a:extLst>
          </p:cNvPr>
          <p:cNvSpPr txBox="1"/>
          <p:nvPr/>
        </p:nvSpPr>
        <p:spPr>
          <a:xfrm rot="745041">
            <a:off x="5236575" y="2107765"/>
            <a:ext cx="4023360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4000" b="1" dirty="0">
                <a:solidFill>
                  <a:srgbClr val="CC0000"/>
                </a:solidFill>
                <a:highlight>
                  <a:srgbClr val="FFFF00"/>
                </a:highlight>
                <a:latin typeface="Guttman Haim" panose="02010401010101010101" pitchFamily="2" charset="-79"/>
                <a:cs typeface="Guttman Haim" panose="02010401010101010101" pitchFamily="2" charset="-79"/>
              </a:rPr>
              <a:t>הפסקת אש בחזית המצרית והירדנית!</a:t>
            </a:r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6D04A3C9-097A-4BF0-BC8B-21DB34AC27AB}"/>
              </a:ext>
            </a:extLst>
          </p:cNvPr>
          <p:cNvSpPr txBox="1"/>
          <p:nvPr/>
        </p:nvSpPr>
        <p:spPr>
          <a:xfrm flipH="1">
            <a:off x="11250671" y="0"/>
            <a:ext cx="844174" cy="46179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150000"/>
              </a:lnSpc>
            </a:pPr>
            <a:r>
              <a:rPr lang="he-IL" dirty="0">
                <a:latin typeface="Gisha" panose="020B0502040204020203" pitchFamily="34" charset="-79"/>
                <a:cs typeface="Gisha" panose="020B0502040204020203" pitchFamily="34" charset="-79"/>
              </a:rPr>
              <a:t>בס"ד</a:t>
            </a:r>
          </a:p>
        </p:txBody>
      </p:sp>
    </p:spTree>
    <p:extLst>
      <p:ext uri="{BB962C8B-B14F-4D97-AF65-F5344CB8AC3E}">
        <p14:creationId xmlns:p14="http://schemas.microsoft.com/office/powerpoint/2010/main" val="2443267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ימין פוליטי בישראל – ויקיפדיה">
            <a:extLst>
              <a:ext uri="{FF2B5EF4-FFF2-40B4-BE49-F238E27FC236}">
                <a16:creationId xmlns:a16="http://schemas.microsoft.com/office/drawing/2014/main" id="{D60BCC5B-A39D-4415-B60E-8F194BC01B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42"/>
          <a:stretch/>
        </p:blipFill>
        <p:spPr bwMode="auto">
          <a:xfrm>
            <a:off x="-1" y="-1"/>
            <a:ext cx="12094845" cy="67652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1C7CD817-C362-4E16-84B6-7BEB2A2C9BBB}"/>
              </a:ext>
            </a:extLst>
          </p:cNvPr>
          <p:cNvSpPr txBox="1"/>
          <p:nvPr/>
        </p:nvSpPr>
        <p:spPr>
          <a:xfrm>
            <a:off x="355600" y="289917"/>
            <a:ext cx="11480800" cy="6632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he-IL" sz="2400" b="1" dirty="0">
                <a:latin typeface="Gisha" panose="020B0502040204020203" pitchFamily="34" charset="-79"/>
                <a:cs typeface="Gisha" panose="020B0502040204020203" pitchFamily="34" charset="-79"/>
              </a:rPr>
              <a:t>אירועים נוספים שהתרחשו ביום הרביעי ללחימה:</a:t>
            </a:r>
            <a:endParaRPr lang="he-IL" sz="2400" dirty="0"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marL="342900" indent="-342900">
              <a:lnSpc>
                <a:spcPct val="200000"/>
              </a:lnSpc>
              <a:buFont typeface="Symbol" panose="05050102010706020507" pitchFamily="18" charset="2"/>
              <a:buChar char=""/>
            </a:pPr>
            <a:r>
              <a:rPr lang="he-IL" sz="2400" dirty="0">
                <a:latin typeface="Gisha" panose="020B0502040204020203" pitchFamily="34" charset="-79"/>
                <a:cs typeface="Gisha" panose="020B0502040204020203" pitchFamily="34" charset="-79"/>
              </a:rPr>
              <a:t>המצרים נסוגו מסיני</a:t>
            </a:r>
          </a:p>
          <a:p>
            <a:pPr marL="342900" indent="-342900">
              <a:lnSpc>
                <a:spcPct val="200000"/>
              </a:lnSpc>
              <a:buFont typeface="Symbol" panose="05050102010706020507" pitchFamily="18" charset="2"/>
              <a:buChar char=""/>
            </a:pPr>
            <a:r>
              <a:rPr lang="he-IL" sz="2400" dirty="0">
                <a:latin typeface="Gisha" panose="020B0502040204020203" pitchFamily="34" charset="-79"/>
                <a:cs typeface="Gisha" panose="020B0502040204020203" pitchFamily="34" charset="-79"/>
              </a:rPr>
              <a:t>עשרות אלפי חיילים מצרים נלכדים, ולא יכולים לסגת לתעלת סואץ</a:t>
            </a:r>
          </a:p>
          <a:p>
            <a:pPr marL="342900" indent="-342900">
              <a:lnSpc>
                <a:spcPct val="200000"/>
              </a:lnSpc>
              <a:buFont typeface="Symbol" panose="05050102010706020507" pitchFamily="18" charset="2"/>
              <a:buChar char=""/>
            </a:pPr>
            <a:r>
              <a:rPr lang="he-IL" sz="2400" dirty="0">
                <a:latin typeface="Gisha" panose="020B0502040204020203" pitchFamily="34" charset="-79"/>
                <a:cs typeface="Gisha" panose="020B0502040204020203" pitchFamily="34" charset="-79"/>
              </a:rPr>
              <a:t>מצרים מודיעה למועצת הבטחון שהיא מסכימה להפסקת אש</a:t>
            </a:r>
          </a:p>
          <a:p>
            <a:pPr marL="342900" indent="-342900">
              <a:lnSpc>
                <a:spcPct val="200000"/>
              </a:lnSpc>
              <a:buFont typeface="Symbol" panose="05050102010706020507" pitchFamily="18" charset="2"/>
              <a:buChar char=""/>
            </a:pPr>
            <a:r>
              <a:rPr lang="he-IL" sz="2400" dirty="0">
                <a:latin typeface="Gisha" panose="020B0502040204020203" pitchFamily="34" charset="-79"/>
                <a:cs typeface="Gisha" panose="020B0502040204020203" pitchFamily="34" charset="-79"/>
              </a:rPr>
              <a:t>צה"ל משיג שליטה בחצי האי סיני וחוסם את כל המעברים לתעלת סואץ</a:t>
            </a:r>
          </a:p>
          <a:p>
            <a:pPr marL="342900" indent="-342900">
              <a:lnSpc>
                <a:spcPct val="200000"/>
              </a:lnSpc>
              <a:buFont typeface="Symbol" panose="05050102010706020507" pitchFamily="18" charset="2"/>
              <a:buChar char=""/>
            </a:pPr>
            <a:r>
              <a:rPr lang="he-IL" sz="2400" dirty="0">
                <a:latin typeface="Gisha" panose="020B0502040204020203" pitchFamily="34" charset="-79"/>
                <a:cs typeface="Gisha" panose="020B0502040204020203" pitchFamily="34" charset="-79"/>
              </a:rPr>
              <a:t>הפסקת אש עם הירדנים, מובילה לשקט בחזית זו</a:t>
            </a:r>
          </a:p>
          <a:p>
            <a:pPr marL="342900" indent="-342900">
              <a:lnSpc>
                <a:spcPct val="200000"/>
              </a:lnSpc>
              <a:buFont typeface="Symbol" panose="05050102010706020507" pitchFamily="18" charset="2"/>
              <a:buChar char=""/>
            </a:pPr>
            <a:r>
              <a:rPr lang="he-IL" sz="2400" dirty="0">
                <a:latin typeface="Gisha" panose="020B0502040204020203" pitchFamily="34" charset="-79"/>
                <a:cs typeface="Gisha" panose="020B0502040204020203" pitchFamily="34" charset="-79"/>
              </a:rPr>
              <a:t>רוב הכוחות נסוגו וישראל משלימה את כיבוש הגדה המערבית</a:t>
            </a:r>
          </a:p>
          <a:p>
            <a:pPr marL="342900" indent="-342900">
              <a:lnSpc>
                <a:spcPct val="200000"/>
              </a:lnSpc>
              <a:buFont typeface="Symbol" panose="05050102010706020507" pitchFamily="18" charset="2"/>
              <a:buChar char=""/>
            </a:pPr>
            <a:r>
              <a:rPr lang="he-IL" sz="2400" dirty="0">
                <a:latin typeface="Gisha" panose="020B0502040204020203" pitchFamily="34" charset="-79"/>
                <a:cs typeface="Gisha" panose="020B0502040204020203" pitchFamily="34" charset="-79"/>
              </a:rPr>
              <a:t>חוסיין (ירדן), מודה בתבוסה שנגרמה ע"י צה"ל</a:t>
            </a:r>
          </a:p>
          <a:p>
            <a:pPr>
              <a:lnSpc>
                <a:spcPct val="200000"/>
              </a:lnSpc>
            </a:pPr>
            <a:endParaRPr lang="he-IL" sz="2400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EA13448B-4DBC-4644-B47C-8CBE55A2B13D}"/>
              </a:ext>
            </a:extLst>
          </p:cNvPr>
          <p:cNvSpPr txBox="1"/>
          <p:nvPr/>
        </p:nvSpPr>
        <p:spPr>
          <a:xfrm flipH="1">
            <a:off x="11250671" y="0"/>
            <a:ext cx="844174" cy="46179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150000"/>
              </a:lnSpc>
            </a:pPr>
            <a:r>
              <a:rPr lang="he-IL" dirty="0">
                <a:latin typeface="Gisha" panose="020B0502040204020203" pitchFamily="34" charset="-79"/>
                <a:cs typeface="Gisha" panose="020B0502040204020203" pitchFamily="34" charset="-79"/>
              </a:rPr>
              <a:t>בס"ד</a:t>
            </a:r>
          </a:p>
        </p:txBody>
      </p:sp>
    </p:spTree>
    <p:extLst>
      <p:ext uri="{BB962C8B-B14F-4D97-AF65-F5344CB8AC3E}">
        <p14:creationId xmlns:p14="http://schemas.microsoft.com/office/powerpoint/2010/main" val="3992852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2B2D6B1-C0BF-49D4-A458-DD0320CCF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he-IL" dirty="0"/>
            </a:br>
            <a:endParaRPr lang="he-IL" dirty="0"/>
          </a:p>
        </p:txBody>
      </p: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7E6278F7-4F2E-49D8-8404-6D405E16576E}"/>
              </a:ext>
            </a:extLst>
          </p:cNvPr>
          <p:cNvSpPr txBox="1"/>
          <p:nvPr/>
        </p:nvSpPr>
        <p:spPr>
          <a:xfrm flipH="1">
            <a:off x="8319192" y="695021"/>
            <a:ext cx="3570452" cy="83119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e-IL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הקו הירוק</a:t>
            </a:r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12C1142F-061F-4862-8BC9-6995B5CCDE32}"/>
              </a:ext>
            </a:extLst>
          </p:cNvPr>
          <p:cNvSpPr txBox="1"/>
          <p:nvPr/>
        </p:nvSpPr>
        <p:spPr>
          <a:xfrm flipH="1">
            <a:off x="5134918" y="2310592"/>
            <a:ext cx="3570452" cy="83119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e-IL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גבולות 67</a:t>
            </a:r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E739125E-A0D1-412A-B822-EF595A2296B9}"/>
              </a:ext>
            </a:extLst>
          </p:cNvPr>
          <p:cNvSpPr txBox="1"/>
          <p:nvPr/>
        </p:nvSpPr>
        <p:spPr>
          <a:xfrm flipH="1">
            <a:off x="168676" y="972931"/>
            <a:ext cx="6215998" cy="83119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e-IL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מלחמה באורך של שישה ימים</a:t>
            </a:r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5A535C4B-1455-4494-B138-375C4E34355F}"/>
              </a:ext>
            </a:extLst>
          </p:cNvPr>
          <p:cNvSpPr txBox="1"/>
          <p:nvPr/>
        </p:nvSpPr>
        <p:spPr>
          <a:xfrm flipH="1">
            <a:off x="7707962" y="3406983"/>
            <a:ext cx="4520364" cy="83119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e-IL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שלוש חזיתות</a:t>
            </a:r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BDE27224-B845-4117-A7BD-90649D8A37B0}"/>
              </a:ext>
            </a:extLst>
          </p:cNvPr>
          <p:cNvSpPr txBox="1"/>
          <p:nvPr/>
        </p:nvSpPr>
        <p:spPr>
          <a:xfrm flipH="1">
            <a:off x="4371437" y="5123278"/>
            <a:ext cx="4520364" cy="83119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e-IL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חטיבת הצנחנים</a:t>
            </a:r>
          </a:p>
        </p:txBody>
      </p:sp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2F2D8FD9-065E-49A0-86C6-2D3A84C41851}"/>
              </a:ext>
            </a:extLst>
          </p:cNvPr>
          <p:cNvSpPr txBox="1"/>
          <p:nvPr/>
        </p:nvSpPr>
        <p:spPr>
          <a:xfrm flipH="1">
            <a:off x="1040018" y="3374971"/>
            <a:ext cx="4520364" cy="83119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e-IL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הר הבית בידינו</a:t>
            </a:r>
          </a:p>
        </p:txBody>
      </p:sp>
      <p:pic>
        <p:nvPicPr>
          <p:cNvPr id="3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85A563E8-B415-425F-A883-C100DCDF77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0021" y="5668900"/>
            <a:ext cx="823975" cy="823975"/>
          </a:xfrm>
          <a:prstGeom prst="rect">
            <a:avLst/>
          </a:prstGeom>
        </p:spPr>
      </p:pic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F1DABBF6-7114-45B6-99CE-0976E80CF5F5}"/>
              </a:ext>
            </a:extLst>
          </p:cNvPr>
          <p:cNvSpPr txBox="1"/>
          <p:nvPr/>
        </p:nvSpPr>
        <p:spPr>
          <a:xfrm flipH="1">
            <a:off x="11159231" y="180158"/>
            <a:ext cx="844174" cy="46179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150000"/>
              </a:lnSpc>
            </a:pPr>
            <a:r>
              <a:rPr lang="he-IL" dirty="0">
                <a:latin typeface="Gisha" panose="020B0502040204020203" pitchFamily="34" charset="-79"/>
                <a:cs typeface="Gisha" panose="020B0502040204020203" pitchFamily="34" charset="-79"/>
              </a:rPr>
              <a:t>בס"ד</a:t>
            </a:r>
          </a:p>
        </p:txBody>
      </p:sp>
    </p:spTree>
    <p:extLst>
      <p:ext uri="{BB962C8B-B14F-4D97-AF65-F5344CB8AC3E}">
        <p14:creationId xmlns:p14="http://schemas.microsoft.com/office/powerpoint/2010/main" val="4086425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1000"/>
    </mc:Choice>
    <mc:Fallback xmlns="">
      <p:transition advClick="0" advTm="1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28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89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2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26" tmFilter="0, 0; 0.125,0.2665; 0.25,0.4; 0.375,0.465; 0.5,0.5;  0.625,0.535; 0.75,0.6; 0.875,0.7335; 1,1">
                                          <p:stCondLst>
                                            <p:cond delay="32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" tmFilter="0, 0; 0.125,0.2665; 0.25,0.4; 0.375,0.465; 0.5,0.5;  0.625,0.535; 0.75,0.6; 0.875,0.7335; 1,1">
                                          <p:stCondLst>
                                            <p:cond delay="6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" tmFilter="0, 0; 0.125,0.2665; 0.25,0.4; 0.375,0.465; 0.5,0.5;  0.625,0.535; 0.75,0.6; 0.875,0.7335; 1,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1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" decel="50000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">
                                          <p:stCondLst>
                                            <p:cond delay="64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" decel="50000">
                                          <p:stCondLst>
                                            <p:cond delay="65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" decel="50000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" decel="50000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8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9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2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26" tmFilter="0, 0; 0.125,0.2665; 0.25,0.4; 0.375,0.465; 0.5,0.5;  0.625,0.535; 0.75,0.6; 0.875,0.7335; 1,1">
                                          <p:stCondLst>
                                            <p:cond delay="32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" tmFilter="0, 0; 0.125,0.2665; 0.25,0.4; 0.375,0.465; 0.5,0.5;  0.625,0.535; 0.75,0.6; 0.875,0.7335; 1,1">
                                          <p:stCondLst>
                                            <p:cond delay="65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" tmFilter="0, 0; 0.125,0.2665; 0.25,0.4; 0.375,0.465; 0.5,0.5;  0.625,0.535; 0.75,0.6; 0.875,0.7335; 1,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1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" decel="50000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">
                                          <p:stCondLst>
                                            <p:cond delay="64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" decel="50000">
                                          <p:stCondLst>
                                            <p:cond delay="65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" decel="50000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" decel="50000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28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9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2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26" tmFilter="0, 0; 0.125,0.2665; 0.25,0.4; 0.375,0.465; 0.5,0.5;  0.625,0.535; 0.75,0.6; 0.875,0.7335; 1,1">
                                          <p:stCondLst>
                                            <p:cond delay="32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" tmFilter="0, 0; 0.125,0.2665; 0.25,0.4; 0.375,0.465; 0.5,0.5;  0.625,0.535; 0.75,0.6; 0.875,0.7335; 1,1">
                                          <p:stCondLst>
                                            <p:cond delay="65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" tmFilter="0, 0; 0.125,0.2665; 0.25,0.4; 0.375,0.465; 0.5,0.5;  0.625,0.535; 0.75,0.6; 0.875,0.7335; 1,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1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" decel="50000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">
                                          <p:stCondLst>
                                            <p:cond delay="64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" decel="50000">
                                          <p:stCondLst>
                                            <p:cond delay="65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" decel="50000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" decel="50000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28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89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2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26" tmFilter="0, 0; 0.125,0.2665; 0.25,0.4; 0.375,0.465; 0.5,0.5;  0.625,0.535; 0.75,0.6; 0.875,0.7335; 1,1">
                                          <p:stCondLst>
                                            <p:cond delay="32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" tmFilter="0, 0; 0.125,0.2665; 0.25,0.4; 0.375,0.465; 0.5,0.5;  0.625,0.535; 0.75,0.6; 0.875,0.7335; 1,1">
                                          <p:stCondLst>
                                            <p:cond delay="6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" tmFilter="0, 0; 0.125,0.2665; 0.25,0.4; 0.375,0.465; 0.5,0.5;  0.625,0.535; 0.75,0.6; 0.875,0.7335; 1,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1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" decel="50000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1">
                                          <p:stCondLst>
                                            <p:cond delay="64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" decel="50000">
                                          <p:stCondLst>
                                            <p:cond delay="65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" decel="50000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" decel="50000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28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89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2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26" tmFilter="0, 0; 0.125,0.2665; 0.25,0.4; 0.375,0.465; 0.5,0.5;  0.625,0.535; 0.75,0.6; 0.875,0.7335; 1,1">
                                          <p:stCondLst>
                                            <p:cond delay="32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" tmFilter="0, 0; 0.125,0.2665; 0.25,0.4; 0.375,0.465; 0.5,0.5;  0.625,0.535; 0.75,0.6; 0.875,0.7335; 1,1">
                                          <p:stCondLst>
                                            <p:cond delay="6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" tmFilter="0, 0; 0.125,0.2665; 0.25,0.4; 0.375,0.465; 0.5,0.5;  0.625,0.535; 0.75,0.6; 0.875,0.7335; 1,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1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" decel="50000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1">
                                          <p:stCondLst>
                                            <p:cond delay="64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" decel="50000">
                                          <p:stCondLst>
                                            <p:cond delay="65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" decel="50000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" decel="50000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28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89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2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26" tmFilter="0, 0; 0.125,0.2665; 0.25,0.4; 0.375,0.465; 0.5,0.5;  0.625,0.535; 0.75,0.6; 0.875,0.7335; 1,1">
                                          <p:stCondLst>
                                            <p:cond delay="32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" tmFilter="0, 0; 0.125,0.2665; 0.25,0.4; 0.375,0.465; 0.5,0.5;  0.625,0.535; 0.75,0.6; 0.875,0.7335; 1,1">
                                          <p:stCondLst>
                                            <p:cond delay="65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" tmFilter="0, 0; 0.125,0.2665; 0.25,0.4; 0.375,0.465; 0.5,0.5;  0.625,0.535; 0.75,0.6; 0.875,0.7335; 1,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1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" decel="50000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1">
                                          <p:stCondLst>
                                            <p:cond delay="64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" decel="50000">
                                          <p:stCondLst>
                                            <p:cond delay="65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" decel="50000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" decel="50000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AA3F36A6-44FE-433C-BB74-9E79D3DB90C1}"/>
              </a:ext>
            </a:extLst>
          </p:cNvPr>
          <p:cNvSpPr txBox="1"/>
          <p:nvPr/>
        </p:nvSpPr>
        <p:spPr>
          <a:xfrm>
            <a:off x="318851" y="1766641"/>
            <a:ext cx="11186160" cy="3149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e-IL" sz="2400" dirty="0">
                <a:latin typeface="Gisha" panose="020B0502040204020203" pitchFamily="34" charset="-79"/>
                <a:cs typeface="Gisha" panose="020B0502040204020203" pitchFamily="34" charset="-79"/>
              </a:rPr>
              <a:t>נאצר מסכים להפסקת אש, </a:t>
            </a:r>
          </a:p>
          <a:p>
            <a:pPr>
              <a:lnSpc>
                <a:spcPct val="150000"/>
              </a:lnSpc>
            </a:pPr>
            <a:r>
              <a:rPr lang="he-IL" sz="2400" dirty="0">
                <a:latin typeface="Gisha" panose="020B0502040204020203" pitchFamily="34" charset="-79"/>
                <a:cs typeface="Gisha" panose="020B0502040204020203" pitchFamily="34" charset="-79"/>
              </a:rPr>
              <a:t>חוסיין מלך ירדן מודה בתבוסתו אל מול צבא הגנה לישראל, </a:t>
            </a:r>
          </a:p>
          <a:p>
            <a:pPr>
              <a:lnSpc>
                <a:spcPct val="150000"/>
              </a:lnSpc>
            </a:pPr>
            <a:r>
              <a:rPr lang="he-IL" sz="2400" dirty="0">
                <a:latin typeface="Gisha" panose="020B0502040204020203" pitchFamily="34" charset="-79"/>
                <a:cs typeface="Gisha" panose="020B0502040204020203" pitchFamily="34" charset="-79"/>
              </a:rPr>
              <a:t>נשמע שהמלחמה מגיעה אל קצה...</a:t>
            </a:r>
            <a:br>
              <a:rPr lang="en-US" sz="2400" dirty="0">
                <a:latin typeface="Gisha" panose="020B0502040204020203" pitchFamily="34" charset="-79"/>
                <a:cs typeface="Gisha" panose="020B0502040204020203" pitchFamily="34" charset="-79"/>
              </a:rPr>
            </a:br>
            <a:r>
              <a:rPr lang="he-IL" sz="2400" dirty="0">
                <a:latin typeface="Gisha" panose="020B0502040204020203" pitchFamily="34" charset="-79"/>
                <a:cs typeface="Gisha" panose="020B0502040204020203" pitchFamily="34" charset="-79"/>
              </a:rPr>
              <a:t>אך ישנה עוד חזית שאינה מוכנה לשחרר מאיתנו ולהודות בתבוסתן של</a:t>
            </a:r>
            <a:r>
              <a:rPr lang="en-US" sz="2400" dirty="0">
                <a:latin typeface="Gisha" panose="020B0502040204020203" pitchFamily="34" charset="-79"/>
                <a:cs typeface="Gisha" panose="020B0502040204020203" pitchFamily="34" charset="-79"/>
              </a:rPr>
              <a:t> </a:t>
            </a:r>
            <a:r>
              <a:rPr lang="he-IL" sz="2400" dirty="0">
                <a:latin typeface="Gisha" panose="020B0502040204020203" pitchFamily="34" charset="-79"/>
                <a:cs typeface="Gisha" panose="020B0502040204020203" pitchFamily="34" charset="-79"/>
              </a:rPr>
              <a:t>מדינות ערב!</a:t>
            </a:r>
            <a:br>
              <a:rPr lang="en-US" sz="2400" dirty="0">
                <a:latin typeface="Gisha" panose="020B0502040204020203" pitchFamily="34" charset="-79"/>
                <a:cs typeface="Gisha" panose="020B0502040204020203" pitchFamily="34" charset="-79"/>
              </a:rPr>
            </a:br>
            <a:r>
              <a:rPr lang="he-IL" sz="2400" b="1" dirty="0">
                <a:latin typeface="Gisha" panose="020B0502040204020203" pitchFamily="34" charset="-79"/>
                <a:cs typeface="Gisha" panose="020B0502040204020203" pitchFamily="34" charset="-79"/>
              </a:rPr>
              <a:t>מי היא ה"אמיצה" הזו??</a:t>
            </a:r>
          </a:p>
          <a:p>
            <a:pPr>
              <a:lnSpc>
                <a:spcPct val="150000"/>
              </a:lnSpc>
            </a:pPr>
            <a:endParaRPr lang="he-IL" sz="1200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F5892C92-DEB9-4E6B-8801-FD333F189FEC}"/>
              </a:ext>
            </a:extLst>
          </p:cNvPr>
          <p:cNvSpPr txBox="1"/>
          <p:nvPr/>
        </p:nvSpPr>
        <p:spPr>
          <a:xfrm>
            <a:off x="1634589" y="851118"/>
            <a:ext cx="892282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2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היום החמישי למלחמה- א' סיון | 9.6.1967</a:t>
            </a:r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4FBACBE7-5F3B-48E9-8DA9-3287BD92062E}"/>
              </a:ext>
            </a:extLst>
          </p:cNvPr>
          <p:cNvSpPr txBox="1"/>
          <p:nvPr/>
        </p:nvSpPr>
        <p:spPr>
          <a:xfrm flipH="1">
            <a:off x="11250671" y="0"/>
            <a:ext cx="844174" cy="46179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150000"/>
              </a:lnSpc>
            </a:pPr>
            <a:r>
              <a:rPr lang="he-IL" dirty="0">
                <a:latin typeface="Gisha" panose="020B0502040204020203" pitchFamily="34" charset="-79"/>
                <a:cs typeface="Gisha" panose="020B0502040204020203" pitchFamily="34" charset="-79"/>
              </a:rPr>
              <a:t>בס"ד</a:t>
            </a:r>
          </a:p>
        </p:txBody>
      </p:sp>
      <p:pic>
        <p:nvPicPr>
          <p:cNvPr id="1026" name="Picture 2" descr="What's the third sector? | Link News">
            <a:extLst>
              <a:ext uri="{FF2B5EF4-FFF2-40B4-BE49-F238E27FC236}">
                <a16:creationId xmlns:a16="http://schemas.microsoft.com/office/drawing/2014/main" id="{EA737B1B-0000-4EEF-AB9E-EEA5F0B0C2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81" t="9412" r="27495" b="3236"/>
          <a:stretch/>
        </p:blipFill>
        <p:spPr bwMode="auto">
          <a:xfrm rot="19791087">
            <a:off x="5233456" y="4074223"/>
            <a:ext cx="2382715" cy="248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922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AA3F36A6-44FE-433C-BB74-9E79D3DB90C1}"/>
              </a:ext>
            </a:extLst>
          </p:cNvPr>
          <p:cNvSpPr txBox="1"/>
          <p:nvPr/>
        </p:nvSpPr>
        <p:spPr>
          <a:xfrm>
            <a:off x="416127" y="697297"/>
            <a:ext cx="11186160" cy="3318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endParaRPr lang="he-IL" sz="1100" dirty="0"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algn="ctr">
              <a:lnSpc>
                <a:spcPct val="150000"/>
              </a:lnSpc>
            </a:pPr>
            <a:r>
              <a:rPr lang="he-IL" sz="2000" b="1" dirty="0">
                <a:latin typeface="Gisha" panose="020B0502040204020203" pitchFamily="34" charset="-79"/>
                <a:cs typeface="Gisha" panose="020B0502040204020203" pitchFamily="34" charset="-79"/>
              </a:rPr>
              <a:t>החידה שלכם </a:t>
            </a:r>
            <a:r>
              <a:rPr lang="he-IL" sz="2000" dirty="0">
                <a:latin typeface="Gisha" panose="020B0502040204020203" pitchFamily="34" charset="-79"/>
                <a:cs typeface="Gisha" panose="020B0502040204020203" pitchFamily="34" charset="-79"/>
              </a:rPr>
              <a:t>היא לגלות מי עוד מעז לעמוד אל מול מדינת ישראל במלחמה הזו,</a:t>
            </a:r>
            <a:br>
              <a:rPr lang="en-US" sz="2000" dirty="0">
                <a:latin typeface="Gisha" panose="020B0502040204020203" pitchFamily="34" charset="-79"/>
                <a:cs typeface="Gisha" panose="020B0502040204020203" pitchFamily="34" charset="-79"/>
              </a:rPr>
            </a:br>
            <a:r>
              <a:rPr lang="he-IL" sz="2000" dirty="0">
                <a:latin typeface="Gisha" panose="020B0502040204020203" pitchFamily="34" charset="-79"/>
                <a:cs typeface="Gisha" panose="020B0502040204020203" pitchFamily="34" charset="-79"/>
              </a:rPr>
              <a:t>ומהו החלק שהוחזר אלינו ביום החמישי למלחמה.</a:t>
            </a:r>
          </a:p>
          <a:p>
            <a:pPr lvl="0" algn="ctr">
              <a:lnSpc>
                <a:spcPct val="150000"/>
              </a:lnSpc>
              <a:defRPr/>
            </a:pPr>
            <a:endParaRPr lang="he-IL" sz="1100" dirty="0"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lvl="0" algn="ctr">
              <a:lnSpc>
                <a:spcPct val="150000"/>
              </a:lnSpc>
              <a:defRPr/>
            </a:pPr>
            <a:r>
              <a:rPr lang="he-IL" sz="2000" dirty="0">
                <a:latin typeface="Gisha" panose="020B0502040204020203" pitchFamily="34" charset="-79"/>
                <a:cs typeface="Gisha" panose="020B0502040204020203" pitchFamily="34" charset="-79"/>
              </a:rPr>
              <a:t>לפניכם קישור לשיר "בתי את בוכה או צוחקת",</a:t>
            </a:r>
            <a:endParaRPr lang="en-US" sz="2000" dirty="0"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algn="ctr" rtl="0">
              <a:lnSpc>
                <a:spcPct val="150000"/>
              </a:lnSpc>
            </a:pPr>
            <a:r>
              <a:rPr lang="en-US" sz="2000" u="sng" dirty="0">
                <a:latin typeface="Gisha" panose="020B0502040204020203" pitchFamily="34" charset="-79"/>
                <a:cs typeface="Gisha" panose="020B0502040204020203" pitchFamily="34" charset="-79"/>
                <a:hlinkClick r:id="rId3"/>
              </a:rPr>
              <a:t>https://www.youtube.com/watch?v=JvvJEn_6sWY</a:t>
            </a:r>
            <a:endParaRPr lang="en-US" sz="2000" dirty="0"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algn="ctr">
              <a:lnSpc>
                <a:spcPct val="150000"/>
              </a:lnSpc>
            </a:pPr>
            <a:br>
              <a:rPr lang="en-US" sz="2000" dirty="0">
                <a:latin typeface="Gisha" panose="020B0502040204020203" pitchFamily="34" charset="-79"/>
                <a:cs typeface="Gisha" panose="020B0502040204020203" pitchFamily="34" charset="-79"/>
              </a:rPr>
            </a:br>
            <a:r>
              <a:rPr lang="he-IL" sz="2000" b="1" dirty="0">
                <a:latin typeface="Gisha" panose="020B0502040204020203" pitchFamily="34" charset="-79"/>
                <a:cs typeface="Gisha" panose="020B0502040204020203" pitchFamily="34" charset="-79"/>
              </a:rPr>
              <a:t>האזינו לשיר ובעזרתו תגלו את התשובות לחידה!</a:t>
            </a:r>
            <a:endParaRPr lang="en-IL" sz="2000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grpSp>
        <p:nvGrpSpPr>
          <p:cNvPr id="6" name="קבוצה 5">
            <a:extLst>
              <a:ext uri="{FF2B5EF4-FFF2-40B4-BE49-F238E27FC236}">
                <a16:creationId xmlns:a16="http://schemas.microsoft.com/office/drawing/2014/main" id="{2F09F3A1-76A7-4736-86E3-B8CE895849AB}"/>
              </a:ext>
            </a:extLst>
          </p:cNvPr>
          <p:cNvGrpSpPr/>
          <p:nvPr/>
        </p:nvGrpSpPr>
        <p:grpSpPr>
          <a:xfrm>
            <a:off x="3287332" y="4401273"/>
            <a:ext cx="5617335" cy="1634793"/>
            <a:chOff x="6035041" y="4496216"/>
            <a:chExt cx="5064319" cy="1634793"/>
          </a:xfrm>
        </p:grpSpPr>
        <p:sp>
          <p:nvSpPr>
            <p:cNvPr id="2" name="תיבת טקסט 1">
              <a:extLst>
                <a:ext uri="{FF2B5EF4-FFF2-40B4-BE49-F238E27FC236}">
                  <a16:creationId xmlns:a16="http://schemas.microsoft.com/office/drawing/2014/main" id="{300F9133-A482-43EC-ABFA-7DE53EE8E4AF}"/>
                </a:ext>
              </a:extLst>
            </p:cNvPr>
            <p:cNvSpPr txBox="1"/>
            <p:nvPr/>
          </p:nvSpPr>
          <p:spPr>
            <a:xfrm>
              <a:off x="6035041" y="4496216"/>
              <a:ext cx="4229642" cy="147732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endParaRPr lang="he-IL" dirty="0">
                <a:latin typeface="Gisha" panose="020B0502040204020203" pitchFamily="34" charset="-79"/>
                <a:cs typeface="Gisha" panose="020B0502040204020203" pitchFamily="34" charset="-79"/>
              </a:endParaRPr>
            </a:p>
            <a:p>
              <a:pPr algn="ctr"/>
              <a:r>
                <a:rPr lang="he-IL" dirty="0">
                  <a:latin typeface="Gisha" panose="020B0502040204020203" pitchFamily="34" charset="-79"/>
                  <a:cs typeface="Gisha" panose="020B0502040204020203" pitchFamily="34" charset="-79"/>
                </a:rPr>
                <a:t>בנוסף, חישבו מה לדעתכם השיר בא להעביר?</a:t>
              </a:r>
              <a:br>
                <a:rPr lang="en-US" dirty="0">
                  <a:latin typeface="Gisha" panose="020B0502040204020203" pitchFamily="34" charset="-79"/>
                  <a:cs typeface="Gisha" panose="020B0502040204020203" pitchFamily="34" charset="-79"/>
                </a:rPr>
              </a:br>
              <a:r>
                <a:rPr lang="he-IL" dirty="0">
                  <a:latin typeface="Gisha" panose="020B0502040204020203" pitchFamily="34" charset="-79"/>
                  <a:cs typeface="Gisha" panose="020B0502040204020203" pitchFamily="34" charset="-79"/>
                </a:rPr>
                <a:t>אילו תחושות עולות מתוכו? </a:t>
              </a:r>
            </a:p>
            <a:p>
              <a:endParaRPr lang="he-IL" dirty="0"/>
            </a:p>
          </p:txBody>
        </p:sp>
        <p:pic>
          <p:nvPicPr>
            <p:cNvPr id="3074" name="Picture 2" descr="סימן קריאה - ויקימילון">
              <a:extLst>
                <a:ext uri="{FF2B5EF4-FFF2-40B4-BE49-F238E27FC236}">
                  <a16:creationId xmlns:a16="http://schemas.microsoft.com/office/drawing/2014/main" id="{E127F872-D09C-46CF-9143-EF9D776822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76743">
              <a:off x="9535700" y="4567349"/>
              <a:ext cx="1563660" cy="1563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6B1DA596-FEAC-4C35-B5B9-854AB5987773}"/>
              </a:ext>
            </a:extLst>
          </p:cNvPr>
          <p:cNvSpPr txBox="1"/>
          <p:nvPr/>
        </p:nvSpPr>
        <p:spPr>
          <a:xfrm flipH="1">
            <a:off x="11250671" y="0"/>
            <a:ext cx="844174" cy="46179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150000"/>
              </a:lnSpc>
            </a:pPr>
            <a:r>
              <a:rPr lang="he-IL" dirty="0">
                <a:latin typeface="Gisha" panose="020B0502040204020203" pitchFamily="34" charset="-79"/>
                <a:cs typeface="Gisha" panose="020B0502040204020203" pitchFamily="34" charset="-79"/>
              </a:rPr>
              <a:t>בס"ד</a:t>
            </a:r>
          </a:p>
        </p:txBody>
      </p:sp>
    </p:spTree>
    <p:extLst>
      <p:ext uri="{BB962C8B-B14F-4D97-AF65-F5344CB8AC3E}">
        <p14:creationId xmlns:p14="http://schemas.microsoft.com/office/powerpoint/2010/main" val="3730714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ימין פוליטי בישראל – ויקיפדיה">
            <a:extLst>
              <a:ext uri="{FF2B5EF4-FFF2-40B4-BE49-F238E27FC236}">
                <a16:creationId xmlns:a16="http://schemas.microsoft.com/office/drawing/2014/main" id="{69FF7D32-40B4-4101-962F-B8E37A2049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42"/>
          <a:stretch/>
        </p:blipFill>
        <p:spPr bwMode="auto">
          <a:xfrm>
            <a:off x="-1" y="-1"/>
            <a:ext cx="12094845" cy="67652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AA3F36A6-44FE-433C-BB74-9E79D3DB90C1}"/>
              </a:ext>
            </a:extLst>
          </p:cNvPr>
          <p:cNvSpPr txBox="1"/>
          <p:nvPr/>
        </p:nvSpPr>
        <p:spPr>
          <a:xfrm>
            <a:off x="502920" y="333375"/>
            <a:ext cx="11186160" cy="4555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50000"/>
              </a:lnSpc>
            </a:pPr>
            <a:r>
              <a:rPr lang="he-IL" sz="2400" b="1" dirty="0">
                <a:latin typeface="Gisha" panose="020B0502040204020203" pitchFamily="34" charset="-79"/>
                <a:cs typeface="Gisha" panose="020B0502040204020203" pitchFamily="34" charset="-79"/>
              </a:rPr>
              <a:t>אירועים נוספים שהתרחשו ביום החמישי ללחימה:</a:t>
            </a:r>
            <a:endParaRPr lang="he-IL" sz="2400" dirty="0"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marL="342900" indent="-342900">
              <a:lnSpc>
                <a:spcPct val="250000"/>
              </a:lnSpc>
              <a:buFont typeface="Symbol" panose="05050102010706020507" pitchFamily="18" charset="2"/>
              <a:buChar char=""/>
            </a:pPr>
            <a:r>
              <a:rPr lang="he-IL" sz="2400" dirty="0">
                <a:latin typeface="Gisha" panose="020B0502040204020203" pitchFamily="34" charset="-79"/>
                <a:cs typeface="Gisha" panose="020B0502040204020203" pitchFamily="34" charset="-79"/>
              </a:rPr>
              <a:t>צה"ל מתחיל בכיבוש רמת הגולן</a:t>
            </a:r>
          </a:p>
          <a:p>
            <a:pPr marL="342900" indent="-342900">
              <a:lnSpc>
                <a:spcPct val="250000"/>
              </a:lnSpc>
              <a:buFont typeface="Symbol" panose="05050102010706020507" pitchFamily="18" charset="2"/>
              <a:buChar char=""/>
            </a:pPr>
            <a:r>
              <a:rPr lang="he-IL" sz="2400" dirty="0">
                <a:latin typeface="Gisha" panose="020B0502040204020203" pitchFamily="34" charset="-79"/>
                <a:cs typeface="Gisha" panose="020B0502040204020203" pitchFamily="34" charset="-79"/>
              </a:rPr>
              <a:t>חיל האויר תוקף בסוריה, במקביל יש הפגזות כבדות של הסורים על ישובים ישראלים</a:t>
            </a:r>
          </a:p>
          <a:p>
            <a:pPr marL="342900" indent="-342900">
              <a:lnSpc>
                <a:spcPct val="250000"/>
              </a:lnSpc>
              <a:buFont typeface="Symbol" panose="05050102010706020507" pitchFamily="18" charset="2"/>
              <a:buChar char=""/>
            </a:pPr>
            <a:r>
              <a:rPr lang="he-IL" sz="2400" dirty="0">
                <a:latin typeface="Gisha" panose="020B0502040204020203" pitchFamily="34" charset="-79"/>
                <a:cs typeface="Gisha" panose="020B0502040204020203" pitchFamily="34" charset="-79"/>
              </a:rPr>
              <a:t>נאצר מתפטר בגלל התבוסה (אל דאגה, הוא חוזר בו ביום שלמחרת...)</a:t>
            </a:r>
          </a:p>
          <a:p>
            <a:pPr>
              <a:lnSpc>
                <a:spcPct val="250000"/>
              </a:lnSpc>
            </a:pPr>
            <a:endParaRPr lang="en-IL" sz="2400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28F4FA21-28B9-4665-B41E-0A832C714ACF}"/>
              </a:ext>
            </a:extLst>
          </p:cNvPr>
          <p:cNvSpPr txBox="1"/>
          <p:nvPr/>
        </p:nvSpPr>
        <p:spPr>
          <a:xfrm flipH="1">
            <a:off x="11250671" y="0"/>
            <a:ext cx="844174" cy="46179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150000"/>
              </a:lnSpc>
            </a:pPr>
            <a:r>
              <a:rPr lang="he-IL" dirty="0">
                <a:latin typeface="Gisha" panose="020B0502040204020203" pitchFamily="34" charset="-79"/>
                <a:cs typeface="Gisha" panose="020B0502040204020203" pitchFamily="34" charset="-79"/>
              </a:rPr>
              <a:t>בס"ד</a:t>
            </a:r>
          </a:p>
        </p:txBody>
      </p:sp>
    </p:spTree>
    <p:extLst>
      <p:ext uri="{BB962C8B-B14F-4D97-AF65-F5344CB8AC3E}">
        <p14:creationId xmlns:p14="http://schemas.microsoft.com/office/powerpoint/2010/main" val="1199192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BFD830B-AE60-4F87-8243-27A93B1C4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09" y="1243965"/>
            <a:ext cx="6059195" cy="477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7C45E921-93DF-4032-8D93-738C3245DD8C}"/>
              </a:ext>
            </a:extLst>
          </p:cNvPr>
          <p:cNvSpPr txBox="1"/>
          <p:nvPr/>
        </p:nvSpPr>
        <p:spPr>
          <a:xfrm>
            <a:off x="1004668" y="460233"/>
            <a:ext cx="1017387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200" b="1" dirty="0">
                <a:solidFill>
                  <a:srgbClr val="FF79D2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היום השישי והאחרון  למלחמה- ב' סיון | 10.6.1967</a:t>
            </a:r>
          </a:p>
        </p:txBody>
      </p:sp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83E319F2-150C-4267-B9E7-8E1279C6FB25}"/>
              </a:ext>
            </a:extLst>
          </p:cNvPr>
          <p:cNvSpPr txBox="1"/>
          <p:nvPr/>
        </p:nvSpPr>
        <p:spPr>
          <a:xfrm>
            <a:off x="6825004" y="1536110"/>
            <a:ext cx="4922520" cy="378578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150000"/>
              </a:lnSpc>
            </a:pPr>
            <a:r>
              <a:rPr lang="he-IL" b="1" dirty="0">
                <a:latin typeface="Gisha" panose="020B0502040204020203" pitchFamily="34" charset="-79"/>
                <a:cs typeface="Gisha" panose="020B0502040204020203" pitchFamily="34" charset="-79"/>
              </a:rPr>
              <a:t>הגענו ליומה האחרון של מלחמת ששת הימים!</a:t>
            </a:r>
            <a:endParaRPr lang="he-IL" dirty="0"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>
              <a:lnSpc>
                <a:spcPct val="150000"/>
              </a:lnSpc>
            </a:pPr>
            <a:r>
              <a:rPr lang="he-IL" dirty="0" err="1">
                <a:latin typeface="Gisha" panose="020B0502040204020203" pitchFamily="34" charset="-79"/>
                <a:cs typeface="Gisha" panose="020B0502040204020203" pitchFamily="34" charset="-79"/>
              </a:rPr>
              <a:t>הכל</a:t>
            </a:r>
            <a:r>
              <a:rPr lang="he-IL" dirty="0">
                <a:latin typeface="Gisha" panose="020B0502040204020203" pitchFamily="34" charset="-79"/>
                <a:cs typeface="Gisha" panose="020B0502040204020203" pitchFamily="34" charset="-79"/>
              </a:rPr>
              <a:t> קרה מהר כל-כך…</a:t>
            </a:r>
            <a:br>
              <a:rPr lang="en-US" dirty="0">
                <a:latin typeface="Gisha" panose="020B0502040204020203" pitchFamily="34" charset="-79"/>
                <a:cs typeface="Gisha" panose="020B0502040204020203" pitchFamily="34" charset="-79"/>
              </a:rPr>
            </a:br>
            <a:endParaRPr lang="he-IL" dirty="0"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>
              <a:lnSpc>
                <a:spcPct val="150000"/>
              </a:lnSpc>
            </a:pPr>
            <a:r>
              <a:rPr lang="he-IL" b="1" dirty="0">
                <a:latin typeface="Gisha" panose="020B0502040204020203" pitchFamily="34" charset="-79"/>
                <a:cs typeface="Gisha" panose="020B0502040204020203" pitchFamily="34" charset="-79"/>
              </a:rPr>
              <a:t>דוש</a:t>
            </a:r>
            <a:r>
              <a:rPr lang="he-IL" dirty="0">
                <a:latin typeface="Gisha" panose="020B0502040204020203" pitchFamily="34" charset="-79"/>
                <a:cs typeface="Gisha" panose="020B0502040204020203" pitchFamily="34" charset="-79"/>
              </a:rPr>
              <a:t> צייר קריקטורה הממחישה את סיום המלחמה.</a:t>
            </a:r>
          </a:p>
          <a:p>
            <a:pPr>
              <a:lnSpc>
                <a:spcPct val="150000"/>
              </a:lnSpc>
            </a:pPr>
            <a:r>
              <a:rPr lang="he-IL" b="1" dirty="0">
                <a:solidFill>
                  <a:srgbClr val="FF79D2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הביטו בה וחישבו:</a:t>
            </a:r>
          </a:p>
          <a:p>
            <a:pPr>
              <a:lnSpc>
                <a:spcPct val="150000"/>
              </a:lnSpc>
            </a:pPr>
            <a:r>
              <a:rPr lang="he-IL" dirty="0">
                <a:latin typeface="Gisha" panose="020B0502040204020203" pitchFamily="34" charset="-79"/>
                <a:cs typeface="Gisha" panose="020B0502040204020203" pitchFamily="34" charset="-79"/>
              </a:rPr>
              <a:t>מה מסמלת כל דמות בתמונה,</a:t>
            </a:r>
            <a:br>
              <a:rPr lang="en-US" dirty="0">
                <a:latin typeface="Gisha" panose="020B0502040204020203" pitchFamily="34" charset="-79"/>
                <a:cs typeface="Gisha" panose="020B0502040204020203" pitchFamily="34" charset="-79"/>
              </a:rPr>
            </a:br>
            <a:r>
              <a:rPr lang="he-IL" dirty="0">
                <a:latin typeface="Gisha" panose="020B0502040204020203" pitchFamily="34" charset="-79"/>
                <a:cs typeface="Gisha" panose="020B0502040204020203" pitchFamily="34" charset="-79"/>
              </a:rPr>
              <a:t>מה מסמל כל פריט,</a:t>
            </a:r>
          </a:p>
          <a:p>
            <a:pPr>
              <a:lnSpc>
                <a:spcPct val="150000"/>
              </a:lnSpc>
            </a:pPr>
            <a:r>
              <a:rPr lang="he-IL" dirty="0">
                <a:latin typeface="Gisha" panose="020B0502040204020203" pitchFamily="34" charset="-79"/>
                <a:cs typeface="Gisha" panose="020B0502040204020203" pitchFamily="34" charset="-79"/>
              </a:rPr>
              <a:t>ובכלל, מה באה הקריקטורה להעביר?</a:t>
            </a:r>
            <a:br>
              <a:rPr lang="en-US" dirty="0">
                <a:latin typeface="Gisha" panose="020B0502040204020203" pitchFamily="34" charset="-79"/>
                <a:cs typeface="Gisha" panose="020B0502040204020203" pitchFamily="34" charset="-79"/>
              </a:rPr>
            </a:br>
            <a:r>
              <a:rPr lang="he-IL" dirty="0">
                <a:latin typeface="Gisha" panose="020B0502040204020203" pitchFamily="34" charset="-79"/>
                <a:cs typeface="Gisha" panose="020B0502040204020203" pitchFamily="34" charset="-79"/>
              </a:rPr>
              <a:t>אילו תחושות היא מעלה בכם?</a:t>
            </a:r>
          </a:p>
        </p:txBody>
      </p: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84BEDB3B-241D-40C3-9BE2-7EA6F28034AD}"/>
              </a:ext>
            </a:extLst>
          </p:cNvPr>
          <p:cNvSpPr txBox="1"/>
          <p:nvPr/>
        </p:nvSpPr>
        <p:spPr>
          <a:xfrm flipH="1">
            <a:off x="11250671" y="0"/>
            <a:ext cx="844174" cy="46179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150000"/>
              </a:lnSpc>
            </a:pPr>
            <a:r>
              <a:rPr lang="he-IL" dirty="0">
                <a:latin typeface="Gisha" panose="020B0502040204020203" pitchFamily="34" charset="-79"/>
                <a:cs typeface="Gisha" panose="020B0502040204020203" pitchFamily="34" charset="-79"/>
              </a:rPr>
              <a:t>בס"ד</a:t>
            </a:r>
          </a:p>
        </p:txBody>
      </p:sp>
    </p:spTree>
    <p:extLst>
      <p:ext uri="{BB962C8B-B14F-4D97-AF65-F5344CB8AC3E}">
        <p14:creationId xmlns:p14="http://schemas.microsoft.com/office/powerpoint/2010/main" val="1386207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ימין פוליטי בישראל – ויקיפדיה">
            <a:extLst>
              <a:ext uri="{FF2B5EF4-FFF2-40B4-BE49-F238E27FC236}">
                <a16:creationId xmlns:a16="http://schemas.microsoft.com/office/drawing/2014/main" id="{5F0EFBE5-4B15-4146-AF13-51E839A81E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42"/>
          <a:stretch/>
        </p:blipFill>
        <p:spPr bwMode="auto">
          <a:xfrm>
            <a:off x="-1" y="-1"/>
            <a:ext cx="12094845" cy="67652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מלבן 2">
            <a:extLst>
              <a:ext uri="{FF2B5EF4-FFF2-40B4-BE49-F238E27FC236}">
                <a16:creationId xmlns:a16="http://schemas.microsoft.com/office/drawing/2014/main" id="{CB47B64A-A67C-462D-9560-2006CAAFFDD5}"/>
              </a:ext>
            </a:extLst>
          </p:cNvPr>
          <p:cNvSpPr/>
          <p:nvPr/>
        </p:nvSpPr>
        <p:spPr>
          <a:xfrm>
            <a:off x="549999" y="829182"/>
            <a:ext cx="11122759" cy="44167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he-IL" sz="2400" b="1" dirty="0">
                <a:latin typeface="Gisha" panose="020B0502040204020203" pitchFamily="34" charset="-79"/>
                <a:cs typeface="Gisha" panose="020B0502040204020203" pitchFamily="34" charset="-79"/>
              </a:rPr>
              <a:t>אירועים נוספים שהתרחשו ביום השישי ללחימה:</a:t>
            </a:r>
            <a:endParaRPr lang="he-IL" sz="2400" dirty="0"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marL="342900" indent="-342900">
              <a:lnSpc>
                <a:spcPct val="200000"/>
              </a:lnSpc>
              <a:buFont typeface="Symbol" panose="05050102010706020507" pitchFamily="18" charset="2"/>
              <a:buChar char=""/>
            </a:pPr>
            <a:r>
              <a:rPr lang="he-IL" sz="2400" dirty="0">
                <a:solidFill>
                  <a:srgbClr val="000000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חיילים מצרים בורחים מעבר לתעלה ומשאירים אחריהם מאות טנקים וציוד.</a:t>
            </a:r>
          </a:p>
          <a:p>
            <a:pPr marL="342900" indent="-342900">
              <a:lnSpc>
                <a:spcPct val="200000"/>
              </a:lnSpc>
              <a:buFont typeface="Symbol" panose="05050102010706020507" pitchFamily="18" charset="2"/>
              <a:buChar char=""/>
            </a:pPr>
            <a:r>
              <a:rPr lang="he-IL" sz="2400" dirty="0">
                <a:solidFill>
                  <a:srgbClr val="000000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צה"ל כובש את רמת הגולן; </a:t>
            </a:r>
            <a:br>
              <a:rPr lang="en-US" sz="2400" dirty="0">
                <a:solidFill>
                  <a:srgbClr val="000000"/>
                </a:solidFill>
                <a:latin typeface="Gisha" panose="020B0502040204020203" pitchFamily="34" charset="-79"/>
                <a:cs typeface="Gisha" panose="020B0502040204020203" pitchFamily="34" charset="-79"/>
              </a:rPr>
            </a:br>
            <a:r>
              <a:rPr lang="he-IL" sz="2400" dirty="0">
                <a:solidFill>
                  <a:srgbClr val="000000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החיילים הסורים נסוגים מהמוצבים וצה"ל כובש את </a:t>
            </a:r>
            <a:r>
              <a:rPr lang="he-IL" sz="2400" dirty="0" err="1">
                <a:solidFill>
                  <a:srgbClr val="000000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קונייטרה</a:t>
            </a:r>
            <a:r>
              <a:rPr lang="he-IL" sz="2400" dirty="0">
                <a:solidFill>
                  <a:srgbClr val="000000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, מסעדה וכל רמת הגולן.</a:t>
            </a:r>
          </a:p>
          <a:p>
            <a:pPr marL="342900" indent="-342900">
              <a:lnSpc>
                <a:spcPct val="200000"/>
              </a:lnSpc>
              <a:buFont typeface="Symbol" panose="05050102010706020507" pitchFamily="18" charset="2"/>
              <a:buChar char=""/>
            </a:pPr>
            <a:r>
              <a:rPr lang="he-IL" sz="2400" dirty="0">
                <a:solidFill>
                  <a:srgbClr val="000000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הוכרזה הפסקת אש גם עם סוריה.</a:t>
            </a:r>
          </a:p>
          <a:p>
            <a:pPr marL="342900" indent="-342900">
              <a:lnSpc>
                <a:spcPct val="200000"/>
              </a:lnSpc>
              <a:buFont typeface="Symbol" panose="05050102010706020507" pitchFamily="18" charset="2"/>
              <a:buChar char=""/>
            </a:pPr>
            <a:r>
              <a:rPr lang="he-IL" sz="2400" b="1" dirty="0">
                <a:solidFill>
                  <a:srgbClr val="000000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מסתיימת המלחמה!</a:t>
            </a:r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D95D974E-442B-43E8-A68B-4113B280E838}"/>
              </a:ext>
            </a:extLst>
          </p:cNvPr>
          <p:cNvSpPr txBox="1"/>
          <p:nvPr/>
        </p:nvSpPr>
        <p:spPr>
          <a:xfrm flipH="1">
            <a:off x="11250671" y="0"/>
            <a:ext cx="844174" cy="46179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150000"/>
              </a:lnSpc>
            </a:pPr>
            <a:r>
              <a:rPr lang="he-IL" dirty="0">
                <a:latin typeface="Gisha" panose="020B0502040204020203" pitchFamily="34" charset="-79"/>
                <a:cs typeface="Gisha" panose="020B0502040204020203" pitchFamily="34" charset="-79"/>
              </a:rPr>
              <a:t>בס"ד</a:t>
            </a:r>
          </a:p>
        </p:txBody>
      </p:sp>
    </p:spTree>
    <p:extLst>
      <p:ext uri="{BB962C8B-B14F-4D97-AF65-F5344CB8AC3E}">
        <p14:creationId xmlns:p14="http://schemas.microsoft.com/office/powerpoint/2010/main" val="737345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קבוצה 2">
            <a:extLst>
              <a:ext uri="{FF2B5EF4-FFF2-40B4-BE49-F238E27FC236}">
                <a16:creationId xmlns:a16="http://schemas.microsoft.com/office/drawing/2014/main" id="{D96D9088-5BC7-4C7E-AA29-81BF91D96FB9}"/>
              </a:ext>
            </a:extLst>
          </p:cNvPr>
          <p:cNvGrpSpPr/>
          <p:nvPr/>
        </p:nvGrpSpPr>
        <p:grpSpPr>
          <a:xfrm>
            <a:off x="6404690" y="947551"/>
            <a:ext cx="5520267" cy="2481449"/>
            <a:chOff x="6073949" y="681843"/>
            <a:chExt cx="5520267" cy="2481449"/>
          </a:xfrm>
        </p:grpSpPr>
        <p:sp>
          <p:nvSpPr>
            <p:cNvPr id="2" name="תיבת טקסט 1">
              <a:extLst>
                <a:ext uri="{FF2B5EF4-FFF2-40B4-BE49-F238E27FC236}">
                  <a16:creationId xmlns:a16="http://schemas.microsoft.com/office/drawing/2014/main" id="{A94EA638-119E-4004-83F5-E325AA9ECA23}"/>
                </a:ext>
              </a:extLst>
            </p:cNvPr>
            <p:cNvSpPr txBox="1"/>
            <p:nvPr/>
          </p:nvSpPr>
          <p:spPr>
            <a:xfrm rot="1051452">
              <a:off x="6073949" y="681843"/>
              <a:ext cx="5520267" cy="248144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he-IL" sz="5400" b="1" dirty="0">
                  <a:solidFill>
                    <a:srgbClr val="C20000"/>
                  </a:solidFill>
                  <a:latin typeface="Guttman Yad-Brush" panose="02010401010101010101" pitchFamily="2" charset="-79"/>
                  <a:cs typeface="Guttman Yad-Brush" panose="02010401010101010101" pitchFamily="2" charset="-79"/>
                </a:rPr>
                <a:t>אז מה קרה </a:t>
              </a:r>
              <a:r>
                <a:rPr lang="he-IL" sz="5400" b="1" dirty="0" err="1">
                  <a:solidFill>
                    <a:srgbClr val="C20000"/>
                  </a:solidFill>
                  <a:latin typeface="Guttman Yad-Brush" panose="02010401010101010101" pitchFamily="2" charset="-79"/>
                  <a:cs typeface="Guttman Yad-Brush" panose="02010401010101010101" pitchFamily="2" charset="-79"/>
                </a:rPr>
                <a:t>בתכל'ס</a:t>
              </a:r>
              <a:endParaRPr lang="he-IL" sz="5400" b="1" dirty="0">
                <a:solidFill>
                  <a:srgbClr val="C20000"/>
                </a:solidFill>
                <a:latin typeface="Guttman Yad-Brush" panose="02010401010101010101" pitchFamily="2" charset="-79"/>
                <a:cs typeface="Guttman Yad-Brush" panose="02010401010101010101" pitchFamily="2" charset="-79"/>
              </a:endParaRPr>
            </a:p>
          </p:txBody>
        </p:sp>
        <p:pic>
          <p:nvPicPr>
            <p:cNvPr id="4098" name="Picture 2" descr="Cômico · pergunta · ponto · de · exclamação · desenho · animado ...">
              <a:extLst>
                <a:ext uri="{FF2B5EF4-FFF2-40B4-BE49-F238E27FC236}">
                  <a16:creationId xmlns:a16="http://schemas.microsoft.com/office/drawing/2014/main" id="{1ECCD4BE-CCE5-4B3F-B7D3-25BF20E16C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45899">
              <a:off x="6468917" y="1274815"/>
              <a:ext cx="907348" cy="10186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6D298095-A192-45D1-9FEE-9C6D942D8FF2}"/>
              </a:ext>
            </a:extLst>
          </p:cNvPr>
          <p:cNvSpPr txBox="1"/>
          <p:nvPr/>
        </p:nvSpPr>
        <p:spPr>
          <a:xfrm>
            <a:off x="267947" y="3652736"/>
            <a:ext cx="9926640" cy="22510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e-IL" sz="2400" b="1" dirty="0">
                <a:latin typeface="Gisha" panose="020B0502040204020203" pitchFamily="34" charset="-79"/>
                <a:cs typeface="Gisha" panose="020B0502040204020203" pitchFamily="34" charset="-79"/>
              </a:rPr>
              <a:t>לפניכם פאזל.</a:t>
            </a:r>
          </a:p>
          <a:p>
            <a:pPr algn="ctr">
              <a:lnSpc>
                <a:spcPct val="150000"/>
              </a:lnSpc>
            </a:pPr>
            <a:r>
              <a:rPr lang="he-IL" sz="2400" b="1" dirty="0">
                <a:latin typeface="Gisha" panose="020B0502040204020203" pitchFamily="34" charset="-79"/>
                <a:cs typeface="Gisha" panose="020B0502040204020203" pitchFamily="34" charset="-79"/>
              </a:rPr>
              <a:t>הרכיבו אותו וגלו את תוצאות המלחמה על שטחה של מדינת ישראל</a:t>
            </a:r>
          </a:p>
          <a:p>
            <a:pPr algn="ctr">
              <a:lnSpc>
                <a:spcPct val="150000"/>
              </a:lnSpc>
            </a:pPr>
            <a:r>
              <a:rPr lang="en-US" sz="2400" dirty="0">
                <a:hlinkClick r:id="rId4"/>
              </a:rPr>
              <a:t>https://im-a-puzzle.com/the_results_of_the_war_5K0VCGXY.puzzle</a:t>
            </a:r>
            <a:endParaRPr lang="en-US" sz="2400" dirty="0"/>
          </a:p>
          <a:p>
            <a:pPr algn="ctr">
              <a:lnSpc>
                <a:spcPct val="150000"/>
              </a:lnSpc>
            </a:pPr>
            <a:endParaRPr lang="en-IL" sz="2400" dirty="0"/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24F5CF30-5044-42E0-928B-3AC4B0C51CA0}"/>
              </a:ext>
            </a:extLst>
          </p:cNvPr>
          <p:cNvSpPr txBox="1"/>
          <p:nvPr/>
        </p:nvSpPr>
        <p:spPr>
          <a:xfrm flipH="1">
            <a:off x="11250671" y="0"/>
            <a:ext cx="844174" cy="46179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150000"/>
              </a:lnSpc>
            </a:pPr>
            <a:r>
              <a:rPr lang="he-IL" dirty="0">
                <a:latin typeface="Gisha" panose="020B0502040204020203" pitchFamily="34" charset="-79"/>
                <a:cs typeface="Gisha" panose="020B0502040204020203" pitchFamily="34" charset="-79"/>
              </a:rPr>
              <a:t>בס"ד</a:t>
            </a:r>
          </a:p>
        </p:txBody>
      </p:sp>
    </p:spTree>
    <p:extLst>
      <p:ext uri="{BB962C8B-B14F-4D97-AF65-F5344CB8AC3E}">
        <p14:creationId xmlns:p14="http://schemas.microsoft.com/office/powerpoint/2010/main" val="315696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2B2D6B1-C0BF-49D4-A458-DD0320CCF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he-IL" dirty="0"/>
            </a:br>
            <a:endParaRPr lang="he-IL" dirty="0"/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893EC79D-42ED-4A4C-AE72-563FD29C673D}"/>
              </a:ext>
            </a:extLst>
          </p:cNvPr>
          <p:cNvSpPr txBox="1"/>
          <p:nvPr/>
        </p:nvSpPr>
        <p:spPr>
          <a:xfrm flipH="1">
            <a:off x="11159231" y="180158"/>
            <a:ext cx="844174" cy="46179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anose="020B0502040204020203" pitchFamily="34" charset="-79"/>
                <a:ea typeface="+mn-ea"/>
                <a:cs typeface="Gisha" panose="020B0502040204020203" pitchFamily="34" charset="-79"/>
              </a:rPr>
              <a:t>בס"ד</a:t>
            </a:r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6C6CD6E7-7627-4028-8A70-95644CF26BD0}"/>
              </a:ext>
            </a:extLst>
          </p:cNvPr>
          <p:cNvSpPr txBox="1"/>
          <p:nvPr/>
        </p:nvSpPr>
        <p:spPr>
          <a:xfrm>
            <a:off x="452820" y="347647"/>
            <a:ext cx="11286360" cy="148784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fontAlgn="base">
              <a:lnSpc>
                <a:spcPct val="150000"/>
              </a:lnSpc>
            </a:pPr>
            <a:r>
              <a:rPr lang="he-IL" sz="3200" b="1" dirty="0">
                <a:solidFill>
                  <a:schemeClr val="accent4">
                    <a:lumMod val="7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צלחתם את ששת ימי הלחימה!</a:t>
            </a:r>
          </a:p>
          <a:p>
            <a:pPr algn="ctr" fontAlgn="base">
              <a:lnSpc>
                <a:spcPct val="150000"/>
              </a:lnSpc>
            </a:pPr>
            <a:r>
              <a:rPr lang="he-IL" sz="3200" b="1" dirty="0">
                <a:solidFill>
                  <a:schemeClr val="accent4">
                    <a:lumMod val="7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לסיום, גלו את הקוד הסודי</a:t>
            </a:r>
          </a:p>
        </p:txBody>
      </p:sp>
      <p:graphicFrame>
        <p:nvGraphicFramePr>
          <p:cNvPr id="4" name="טבלה 6">
            <a:extLst>
              <a:ext uri="{FF2B5EF4-FFF2-40B4-BE49-F238E27FC236}">
                <a16:creationId xmlns:a16="http://schemas.microsoft.com/office/drawing/2014/main" id="{03B8BA00-4DD6-48E9-9662-9A9521785D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9088870"/>
              </p:ext>
            </p:extLst>
          </p:nvPr>
        </p:nvGraphicFramePr>
        <p:xfrm>
          <a:off x="452820" y="2087693"/>
          <a:ext cx="4320000" cy="432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0000">
                  <a:extLst>
                    <a:ext uri="{9D8B030D-6E8A-4147-A177-3AD203B41FA5}">
                      <a16:colId xmlns:a16="http://schemas.microsoft.com/office/drawing/2014/main" val="2087631094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362215574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2700195725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3496948852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1123876748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4069608984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1181786213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1355635930"/>
                    </a:ext>
                  </a:extLst>
                </a:gridCol>
              </a:tblGrid>
              <a:tr h="720000">
                <a:tc gridSpan="2">
                  <a:txBody>
                    <a:bodyPr/>
                    <a:lstStyle/>
                    <a:p>
                      <a:endParaRPr lang="en-IL" sz="3500" b="0" dirty="0">
                        <a:solidFill>
                          <a:schemeClr val="tx1"/>
                        </a:solidFill>
                      </a:endParaRPr>
                    </a:p>
                  </a:txBody>
                  <a:tcPr marL="180181" marR="180181" marT="90091" marB="9009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IL" sz="3500" b="0" dirty="0">
                        <a:solidFill>
                          <a:schemeClr val="tx1"/>
                        </a:solidFill>
                      </a:endParaRPr>
                    </a:p>
                  </a:txBody>
                  <a:tcPr marL="180181" marR="180181" marT="90091" marB="900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IL" sz="3500" b="0" dirty="0">
                        <a:solidFill>
                          <a:schemeClr val="tx1"/>
                        </a:solidFill>
                      </a:endParaRPr>
                    </a:p>
                  </a:txBody>
                  <a:tcPr marL="180181" marR="180181" marT="90091" marB="900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L" sz="3500" b="0" dirty="0">
                        <a:solidFill>
                          <a:schemeClr val="tx1"/>
                        </a:solidFill>
                      </a:endParaRPr>
                    </a:p>
                  </a:txBody>
                  <a:tcPr marL="180181" marR="180181" marT="90091" marB="900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L" sz="3500" b="0" dirty="0">
                        <a:solidFill>
                          <a:schemeClr val="tx1"/>
                        </a:solidFill>
                      </a:endParaRPr>
                    </a:p>
                  </a:txBody>
                  <a:tcPr marL="180181" marR="180181" marT="90091" marB="900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IL" sz="3500" b="0" dirty="0">
                        <a:solidFill>
                          <a:schemeClr val="tx1"/>
                        </a:solidFill>
                      </a:endParaRPr>
                    </a:p>
                  </a:txBody>
                  <a:tcPr marL="180181" marR="180181" marT="90091" marB="900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L" sz="3500" b="0" dirty="0">
                        <a:solidFill>
                          <a:schemeClr val="tx1"/>
                        </a:solidFill>
                      </a:endParaRPr>
                    </a:p>
                  </a:txBody>
                  <a:tcPr marL="180181" marR="180181" marT="90091" marB="900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L" sz="3500" b="0" dirty="0">
                        <a:solidFill>
                          <a:schemeClr val="tx1"/>
                        </a:solidFill>
                      </a:endParaRPr>
                    </a:p>
                  </a:txBody>
                  <a:tcPr marL="180181" marR="180181" marT="90091" marB="900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939639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endParaRPr lang="en-IL" sz="3500" b="0" dirty="0">
                        <a:solidFill>
                          <a:schemeClr val="tx1"/>
                        </a:solidFill>
                      </a:endParaRPr>
                    </a:p>
                  </a:txBody>
                  <a:tcPr marL="180181" marR="180181" marT="90091" marB="900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1C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L" sz="3500" b="0" dirty="0">
                        <a:solidFill>
                          <a:schemeClr val="tx1"/>
                        </a:solidFill>
                      </a:endParaRPr>
                    </a:p>
                  </a:txBody>
                  <a:tcPr marL="180181" marR="180181" marT="90091" marB="900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1C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L" sz="3500" b="0" dirty="0">
                        <a:solidFill>
                          <a:schemeClr val="tx1"/>
                        </a:solidFill>
                      </a:endParaRPr>
                    </a:p>
                  </a:txBody>
                  <a:tcPr marL="180181" marR="180181" marT="90091" marB="900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1C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L" sz="3500" b="0" dirty="0">
                        <a:solidFill>
                          <a:schemeClr val="tx1"/>
                        </a:solidFill>
                      </a:endParaRPr>
                    </a:p>
                  </a:txBody>
                  <a:tcPr marL="180181" marR="180181" marT="90091" marB="900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1C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L" sz="3500" b="0" dirty="0">
                        <a:solidFill>
                          <a:schemeClr val="tx1"/>
                        </a:solidFill>
                      </a:endParaRPr>
                    </a:p>
                  </a:txBody>
                  <a:tcPr marL="180181" marR="180181" marT="90091" marB="900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IL" sz="3500" b="0" dirty="0">
                        <a:solidFill>
                          <a:schemeClr val="tx1"/>
                        </a:solidFill>
                      </a:endParaRPr>
                    </a:p>
                  </a:txBody>
                  <a:tcPr marL="180181" marR="180181" marT="90091" marB="900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1C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L" sz="3500" b="0" dirty="0">
                        <a:solidFill>
                          <a:schemeClr val="tx1"/>
                        </a:solidFill>
                      </a:endParaRPr>
                    </a:p>
                  </a:txBody>
                  <a:tcPr marL="180181" marR="180181" marT="90091" marB="900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1C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L" sz="3500" b="0" dirty="0">
                        <a:solidFill>
                          <a:schemeClr val="tx1"/>
                        </a:solidFill>
                      </a:endParaRPr>
                    </a:p>
                  </a:txBody>
                  <a:tcPr marL="180181" marR="180181" marT="90091" marB="900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1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9365269"/>
                  </a:ext>
                </a:extLst>
              </a:tr>
              <a:tr h="720000">
                <a:tc gridSpan="2">
                  <a:txBody>
                    <a:bodyPr/>
                    <a:lstStyle/>
                    <a:p>
                      <a:endParaRPr lang="en-IL" sz="3500" b="0" dirty="0">
                        <a:solidFill>
                          <a:schemeClr val="tx1"/>
                        </a:solidFill>
                      </a:endParaRPr>
                    </a:p>
                  </a:txBody>
                  <a:tcPr marL="180181" marR="180181" marT="90091" marB="9009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IL" sz="3500" b="0" dirty="0">
                        <a:solidFill>
                          <a:schemeClr val="tx1"/>
                        </a:solidFill>
                      </a:endParaRPr>
                    </a:p>
                  </a:txBody>
                  <a:tcPr marL="180181" marR="180181" marT="90091" marB="900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IL" sz="3500" b="0" dirty="0">
                        <a:solidFill>
                          <a:schemeClr val="tx1"/>
                        </a:solidFill>
                      </a:endParaRPr>
                    </a:p>
                  </a:txBody>
                  <a:tcPr marL="180181" marR="180181" marT="90091" marB="900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45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L" sz="3500" b="0" dirty="0">
                        <a:solidFill>
                          <a:schemeClr val="tx1"/>
                        </a:solidFill>
                      </a:endParaRPr>
                    </a:p>
                  </a:txBody>
                  <a:tcPr marL="180181" marR="180181" marT="90091" marB="900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45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L" sz="3500" b="0" dirty="0">
                        <a:solidFill>
                          <a:schemeClr val="tx1"/>
                        </a:solidFill>
                      </a:endParaRPr>
                    </a:p>
                  </a:txBody>
                  <a:tcPr marL="180181" marR="180181" marT="90091" marB="900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IL" sz="3500" b="0" dirty="0">
                        <a:solidFill>
                          <a:schemeClr val="tx1"/>
                        </a:solidFill>
                      </a:endParaRPr>
                    </a:p>
                  </a:txBody>
                  <a:tcPr marL="180181" marR="180181" marT="90091" marB="900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45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L" sz="3500" b="0" dirty="0">
                        <a:solidFill>
                          <a:schemeClr val="tx1"/>
                        </a:solidFill>
                      </a:endParaRPr>
                    </a:p>
                  </a:txBody>
                  <a:tcPr marL="180181" marR="180181" marT="90091" marB="900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452"/>
                    </a:solidFill>
                  </a:tcPr>
                </a:tc>
                <a:tc rowSpan="3">
                  <a:txBody>
                    <a:bodyPr/>
                    <a:lstStyle/>
                    <a:p>
                      <a:endParaRPr lang="en-IL" sz="3500" b="0" dirty="0">
                        <a:solidFill>
                          <a:schemeClr val="tx1"/>
                        </a:solidFill>
                      </a:endParaRPr>
                    </a:p>
                  </a:txBody>
                  <a:tcPr marL="180181" marR="180181" marT="90091" marB="900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803725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endParaRPr lang="en-IL" sz="3500" b="0" dirty="0">
                        <a:solidFill>
                          <a:schemeClr val="tx1"/>
                        </a:solidFill>
                      </a:endParaRPr>
                    </a:p>
                  </a:txBody>
                  <a:tcPr marL="180181" marR="180181" marT="90091" marB="900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0D9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L" sz="3500" b="0" dirty="0">
                        <a:solidFill>
                          <a:schemeClr val="tx1"/>
                        </a:solidFill>
                      </a:endParaRPr>
                    </a:p>
                  </a:txBody>
                  <a:tcPr marL="180181" marR="180181" marT="90091" marB="900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0D9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L" sz="3500" b="0" dirty="0">
                        <a:solidFill>
                          <a:schemeClr val="tx1"/>
                        </a:solidFill>
                      </a:endParaRPr>
                    </a:p>
                  </a:txBody>
                  <a:tcPr marL="180181" marR="180181" marT="90091" marB="900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0D9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L" sz="3500" b="0" dirty="0">
                        <a:solidFill>
                          <a:schemeClr val="tx1"/>
                        </a:solidFill>
                      </a:endParaRPr>
                    </a:p>
                  </a:txBody>
                  <a:tcPr marL="180181" marR="180181" marT="90091" marB="900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0D9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L" sz="3500" b="0" dirty="0">
                        <a:solidFill>
                          <a:schemeClr val="tx1"/>
                        </a:solidFill>
                      </a:endParaRPr>
                    </a:p>
                  </a:txBody>
                  <a:tcPr marL="180181" marR="180181" marT="90091" marB="900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IL" sz="3500" b="0" dirty="0">
                        <a:solidFill>
                          <a:schemeClr val="tx1"/>
                        </a:solidFill>
                      </a:endParaRPr>
                    </a:p>
                  </a:txBody>
                  <a:tcPr marL="180181" marR="180181" marT="90091" marB="900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0D9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L" sz="3500" b="0" dirty="0">
                        <a:solidFill>
                          <a:schemeClr val="tx1"/>
                        </a:solidFill>
                      </a:endParaRPr>
                    </a:p>
                  </a:txBody>
                  <a:tcPr marL="180181" marR="180181" marT="90091" marB="900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0D9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IL" sz="3500" b="0" dirty="0">
                        <a:solidFill>
                          <a:schemeClr val="tx1"/>
                        </a:solidFill>
                      </a:endParaRPr>
                    </a:p>
                  </a:txBody>
                  <a:tcPr marL="180181" marR="180181" marT="90091" marB="900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4616472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endParaRPr lang="en-IL" sz="3500" b="0" dirty="0">
                        <a:solidFill>
                          <a:schemeClr val="tx1"/>
                        </a:solidFill>
                      </a:endParaRPr>
                    </a:p>
                  </a:txBody>
                  <a:tcPr marL="180181" marR="180181" marT="90091" marB="9009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IL" sz="3500" b="0" dirty="0">
                        <a:solidFill>
                          <a:schemeClr val="tx1"/>
                        </a:solidFill>
                      </a:endParaRPr>
                    </a:p>
                  </a:txBody>
                  <a:tcPr marL="180181" marR="180181" marT="90091" marB="900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L" sz="3500" b="0" dirty="0">
                        <a:solidFill>
                          <a:schemeClr val="tx1"/>
                        </a:solidFill>
                      </a:endParaRPr>
                    </a:p>
                  </a:txBody>
                  <a:tcPr marL="180181" marR="180181" marT="90091" marB="900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L" sz="3500" b="0" dirty="0">
                        <a:solidFill>
                          <a:schemeClr val="tx1"/>
                        </a:solidFill>
                      </a:endParaRPr>
                    </a:p>
                  </a:txBody>
                  <a:tcPr marL="180181" marR="180181" marT="90091" marB="900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L" sz="3500" b="0" dirty="0">
                        <a:solidFill>
                          <a:schemeClr val="tx1"/>
                        </a:solidFill>
                      </a:endParaRPr>
                    </a:p>
                  </a:txBody>
                  <a:tcPr marL="180181" marR="180181" marT="90091" marB="900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IL" sz="3500" b="0" dirty="0">
                        <a:solidFill>
                          <a:schemeClr val="tx1"/>
                        </a:solidFill>
                      </a:endParaRPr>
                    </a:p>
                  </a:txBody>
                  <a:tcPr marL="180181" marR="180181" marT="90091" marB="900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L" sz="3500" b="0" dirty="0">
                        <a:solidFill>
                          <a:schemeClr val="tx1"/>
                        </a:solidFill>
                      </a:endParaRPr>
                    </a:p>
                  </a:txBody>
                  <a:tcPr marL="180181" marR="180181" marT="90091" marB="900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IL" sz="3500" b="0" dirty="0">
                        <a:solidFill>
                          <a:schemeClr val="tx1"/>
                        </a:solidFill>
                      </a:endParaRPr>
                    </a:p>
                  </a:txBody>
                  <a:tcPr marL="180181" marR="180181" marT="90091" marB="900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859812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endParaRPr lang="en-IL" sz="3500" b="0" dirty="0">
                        <a:solidFill>
                          <a:schemeClr val="tx1"/>
                        </a:solidFill>
                      </a:endParaRPr>
                    </a:p>
                  </a:txBody>
                  <a:tcPr marL="180181" marR="180181" marT="90091" marB="900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9D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L" sz="3500" b="0" dirty="0">
                        <a:solidFill>
                          <a:schemeClr val="tx1"/>
                        </a:solidFill>
                      </a:endParaRPr>
                    </a:p>
                  </a:txBody>
                  <a:tcPr marL="180181" marR="180181" marT="90091" marB="900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9D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L" sz="3500" b="0" dirty="0">
                        <a:solidFill>
                          <a:schemeClr val="tx1"/>
                        </a:solidFill>
                      </a:endParaRPr>
                    </a:p>
                  </a:txBody>
                  <a:tcPr marL="180181" marR="180181" marT="90091" marB="900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9D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L" sz="3500" b="0" dirty="0">
                        <a:solidFill>
                          <a:schemeClr val="tx1"/>
                        </a:solidFill>
                      </a:endParaRPr>
                    </a:p>
                  </a:txBody>
                  <a:tcPr marL="180181" marR="180181" marT="90091" marB="900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9D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L" sz="3500" b="0" dirty="0">
                        <a:solidFill>
                          <a:schemeClr val="tx1"/>
                        </a:solidFill>
                      </a:endParaRPr>
                    </a:p>
                  </a:txBody>
                  <a:tcPr marL="180181" marR="180181" marT="90091" marB="900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IL" sz="3500" b="0" dirty="0">
                        <a:solidFill>
                          <a:schemeClr val="tx1"/>
                        </a:solidFill>
                      </a:endParaRPr>
                    </a:p>
                  </a:txBody>
                  <a:tcPr marL="180181" marR="180181" marT="90091" marB="900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9D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L" sz="3500" b="0" dirty="0">
                        <a:solidFill>
                          <a:schemeClr val="tx1"/>
                        </a:solidFill>
                      </a:endParaRPr>
                    </a:p>
                  </a:txBody>
                  <a:tcPr marL="180181" marR="180181" marT="90091" marB="900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9D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L" sz="3500" b="0" dirty="0">
                        <a:solidFill>
                          <a:schemeClr val="tx1"/>
                        </a:solidFill>
                      </a:endParaRPr>
                    </a:p>
                  </a:txBody>
                  <a:tcPr marL="180181" marR="180181" marT="90091" marB="900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9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5309054"/>
                  </a:ext>
                </a:extLst>
              </a:tr>
            </a:tbl>
          </a:graphicData>
        </a:graphic>
      </p:graphicFrame>
      <p:sp>
        <p:nvSpPr>
          <p:cNvPr id="14" name="תיבת טקסט 13">
            <a:extLst>
              <a:ext uri="{FF2B5EF4-FFF2-40B4-BE49-F238E27FC236}">
                <a16:creationId xmlns:a16="http://schemas.microsoft.com/office/drawing/2014/main" id="{A23923FB-FEBD-493F-ADE7-2C2980FA653E}"/>
              </a:ext>
            </a:extLst>
          </p:cNvPr>
          <p:cNvSpPr txBox="1"/>
          <p:nvPr/>
        </p:nvSpPr>
        <p:spPr>
          <a:xfrm>
            <a:off x="4669205" y="1786875"/>
            <a:ext cx="7431340" cy="458086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fontAlgn="base">
              <a:lnSpc>
                <a:spcPct val="250000"/>
              </a:lnSpc>
            </a:pPr>
            <a:r>
              <a:rPr lang="he-IL" sz="2000" b="1" dirty="0">
                <a:solidFill>
                  <a:schemeClr val="accent1">
                    <a:lumMod val="7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• מה נכבשה במלואה בתאריך ה10.6.1967?</a:t>
            </a:r>
          </a:p>
          <a:p>
            <a:pPr fontAlgn="base">
              <a:lnSpc>
                <a:spcPct val="250000"/>
              </a:lnSpc>
            </a:pPr>
            <a:r>
              <a:rPr lang="he-IL" sz="2000" b="1" dirty="0">
                <a:solidFill>
                  <a:schemeClr val="accent1">
                    <a:lumMod val="7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• מה המילה האחרונה של הבית החדש בשיר 'ירושלים של זהב'? </a:t>
            </a:r>
          </a:p>
          <a:p>
            <a:pPr fontAlgn="base">
              <a:lnSpc>
                <a:spcPct val="250000"/>
              </a:lnSpc>
            </a:pPr>
            <a:r>
              <a:rPr lang="he-IL" sz="2000" b="1" dirty="0">
                <a:solidFill>
                  <a:schemeClr val="accent1">
                    <a:lumMod val="7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• מול מי נפתח המבצע שלמעשה התחיל את המלחמה הזו?</a:t>
            </a:r>
          </a:p>
          <a:p>
            <a:pPr fontAlgn="base">
              <a:lnSpc>
                <a:spcPct val="250000"/>
              </a:lnSpc>
            </a:pPr>
            <a:r>
              <a:rPr lang="he-IL" sz="2000" b="1" dirty="0">
                <a:solidFill>
                  <a:schemeClr val="accent1">
                    <a:lumMod val="7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• מול איזה מדינה התנהלה החזית בתאריך ה-9.6.1967?</a:t>
            </a:r>
          </a:p>
          <a:p>
            <a:pPr fontAlgn="base">
              <a:lnSpc>
                <a:spcPct val="250000"/>
              </a:lnSpc>
            </a:pPr>
            <a:r>
              <a:rPr lang="he-IL" sz="2000" b="1" dirty="0">
                <a:solidFill>
                  <a:schemeClr val="accent1">
                    <a:lumMod val="7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• מה נחתם עם ירדן ומצרים בתאריך ה-8.6.1967 למלחמה?</a:t>
            </a:r>
          </a:p>
          <a:p>
            <a:pPr fontAlgn="base">
              <a:lnSpc>
                <a:spcPct val="250000"/>
              </a:lnSpc>
            </a:pPr>
            <a:r>
              <a:rPr lang="he-IL" sz="2000" b="1" dirty="0">
                <a:solidFill>
                  <a:schemeClr val="accent1">
                    <a:lumMod val="7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• מה נכבש במלואו בתאריך 6.6.1967?</a:t>
            </a:r>
          </a:p>
        </p:txBody>
      </p:sp>
    </p:spTree>
    <p:extLst>
      <p:ext uri="{BB962C8B-B14F-4D97-AF65-F5344CB8AC3E}">
        <p14:creationId xmlns:p14="http://schemas.microsoft.com/office/powerpoint/2010/main" val="1330033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2B2D6B1-C0BF-49D4-A458-DD0320CCF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he-IL" dirty="0"/>
            </a:br>
            <a:endParaRPr lang="he-IL" dirty="0"/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893EC79D-42ED-4A4C-AE72-563FD29C673D}"/>
              </a:ext>
            </a:extLst>
          </p:cNvPr>
          <p:cNvSpPr txBox="1"/>
          <p:nvPr/>
        </p:nvSpPr>
        <p:spPr>
          <a:xfrm flipH="1">
            <a:off x="11159231" y="180158"/>
            <a:ext cx="844174" cy="46179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anose="020B0502040204020203" pitchFamily="34" charset="-79"/>
                <a:ea typeface="+mn-ea"/>
                <a:cs typeface="Gisha" panose="020B0502040204020203" pitchFamily="34" charset="-79"/>
              </a:rPr>
              <a:t>בס"ד</a:t>
            </a:r>
          </a:p>
        </p:txBody>
      </p: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0D30B684-34F6-4711-B9F6-82B978FA33B2}"/>
              </a:ext>
            </a:extLst>
          </p:cNvPr>
          <p:cNvSpPr txBox="1"/>
          <p:nvPr/>
        </p:nvSpPr>
        <p:spPr>
          <a:xfrm>
            <a:off x="955040" y="1690688"/>
            <a:ext cx="10114763" cy="195970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e-IL" sz="2800" b="1" dirty="0">
                <a:latin typeface="Gisha" panose="020B0502040204020203" pitchFamily="34" charset="-79"/>
                <a:cs typeface="Gisha" panose="020B0502040204020203" pitchFamily="34" charset="-79"/>
              </a:rPr>
              <a:t>חושבים שיודעים מה הקוד?</a:t>
            </a:r>
          </a:p>
          <a:p>
            <a:pPr algn="ctr">
              <a:lnSpc>
                <a:spcPct val="150000"/>
              </a:lnSpc>
            </a:pPr>
            <a:r>
              <a:rPr lang="he-IL" sz="2800" b="1" dirty="0">
                <a:latin typeface="Gisha" panose="020B0502040204020203" pitchFamily="34" charset="-79"/>
                <a:cs typeface="Gisha" panose="020B0502040204020203" pitchFamily="34" charset="-79"/>
              </a:rPr>
              <a:t>סרקו את הברקוד המצורף </a:t>
            </a:r>
          </a:p>
          <a:p>
            <a:pPr algn="ctr">
              <a:lnSpc>
                <a:spcPct val="150000"/>
              </a:lnSpc>
            </a:pPr>
            <a:r>
              <a:rPr lang="he-IL" sz="2800" b="1" dirty="0">
                <a:latin typeface="Gisha" panose="020B0502040204020203" pitchFamily="34" charset="-79"/>
                <a:cs typeface="Gisha" panose="020B0502040204020203" pitchFamily="34" charset="-79"/>
              </a:rPr>
              <a:t>והזינו לתוכו את הקוד שקיבלתם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C960317-9D80-4E15-9DAC-FD839A6A5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146" y="4110037"/>
            <a:ext cx="2114550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B5FF916F-5B15-41DB-908A-FCA676E9C09D}"/>
              </a:ext>
            </a:extLst>
          </p:cNvPr>
          <p:cNvSpPr txBox="1"/>
          <p:nvPr/>
        </p:nvSpPr>
        <p:spPr>
          <a:xfrm>
            <a:off x="8993081" y="6391922"/>
            <a:ext cx="2672178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600" dirty="0">
                <a:latin typeface="Gisha" panose="020B0502040204020203" pitchFamily="34" charset="-79"/>
                <a:cs typeface="Gisha" panose="020B0502040204020203" pitchFamily="34" charset="-79"/>
              </a:rPr>
              <a:t>רמז: נסו לשים לב לצבעים</a:t>
            </a:r>
          </a:p>
        </p:txBody>
      </p:sp>
    </p:spTree>
    <p:extLst>
      <p:ext uri="{BB962C8B-B14F-4D97-AF65-F5344CB8AC3E}">
        <p14:creationId xmlns:p14="http://schemas.microsoft.com/office/powerpoint/2010/main" val="1249075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2B2D6B1-C0BF-49D4-A458-DD0320CCF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he-IL" dirty="0"/>
            </a:br>
            <a:endParaRPr lang="he-IL" dirty="0"/>
          </a:p>
        </p:txBody>
      </p:sp>
      <p:pic>
        <p:nvPicPr>
          <p:cNvPr id="2050" name="Picture 2" descr="גמאל עבד אל נאצר – ויקיפדיה">
            <a:extLst>
              <a:ext uri="{FF2B5EF4-FFF2-40B4-BE49-F238E27FC236}">
                <a16:creationId xmlns:a16="http://schemas.microsoft.com/office/drawing/2014/main" id="{0FA44657-F5A6-45A6-8637-A27439DB4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428" y="3201444"/>
            <a:ext cx="2221857" cy="2621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0EB3EE7B-A8B0-4180-88FE-AC5771D8491D}"/>
              </a:ext>
            </a:extLst>
          </p:cNvPr>
          <p:cNvSpPr txBox="1"/>
          <p:nvPr/>
        </p:nvSpPr>
        <p:spPr>
          <a:xfrm flipH="1">
            <a:off x="11159231" y="180158"/>
            <a:ext cx="844174" cy="46179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150000"/>
              </a:lnSpc>
            </a:pPr>
            <a:r>
              <a:rPr lang="he-IL" dirty="0">
                <a:latin typeface="Gisha" panose="020B0502040204020203" pitchFamily="34" charset="-79"/>
                <a:cs typeface="Gisha" panose="020B0502040204020203" pitchFamily="34" charset="-79"/>
              </a:rPr>
              <a:t>בס"ד</a:t>
            </a:r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59386A28-12BB-4436-8ACF-1A0972AC26FF}"/>
              </a:ext>
            </a:extLst>
          </p:cNvPr>
          <p:cNvSpPr txBox="1"/>
          <p:nvPr/>
        </p:nvSpPr>
        <p:spPr>
          <a:xfrm flipH="1">
            <a:off x="7188725" y="5743696"/>
            <a:ext cx="3970506" cy="74917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>
              <a:lnSpc>
                <a:spcPct val="150000"/>
              </a:lnSpc>
            </a:pPr>
            <a:r>
              <a:rPr lang="he-IL" sz="3200" dirty="0">
                <a:latin typeface="Gisha" panose="020B0502040204020203" pitchFamily="34" charset="-79"/>
                <a:cs typeface="Gisha" panose="020B0502040204020203" pitchFamily="34" charset="-79"/>
              </a:rPr>
              <a:t>נאצר, נשיא מצרים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D3C0B3D9-42A6-45D9-B65A-E4A939F8E2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239" t="15088" r="39555" b="8692"/>
          <a:stretch/>
        </p:blipFill>
        <p:spPr>
          <a:xfrm>
            <a:off x="145501" y="180158"/>
            <a:ext cx="3109908" cy="6598880"/>
          </a:xfrm>
          <a:prstGeom prst="rect">
            <a:avLst/>
          </a:prstGeom>
        </p:spPr>
      </p:pic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8091B981-9A26-43B4-899B-A40B6C10D4F9}"/>
              </a:ext>
            </a:extLst>
          </p:cNvPr>
          <p:cNvSpPr txBox="1"/>
          <p:nvPr/>
        </p:nvSpPr>
        <p:spPr>
          <a:xfrm>
            <a:off x="1162575" y="3864550"/>
            <a:ext cx="8118985" cy="1487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e-IL" sz="3200" dirty="0">
                <a:latin typeface="Gisha" panose="020B0502040204020203" pitchFamily="34" charset="-79"/>
                <a:cs typeface="Gisha" panose="020B0502040204020203" pitchFamily="34" charset="-79"/>
              </a:rPr>
              <a:t>מכניס בתגובה</a:t>
            </a:r>
            <a:br>
              <a:rPr lang="en-US" sz="3200" dirty="0">
                <a:latin typeface="Gisha" panose="020B0502040204020203" pitchFamily="34" charset="-79"/>
                <a:cs typeface="Gisha" panose="020B0502040204020203" pitchFamily="34" charset="-79"/>
              </a:rPr>
            </a:br>
            <a:r>
              <a:rPr lang="he-IL" sz="3200" dirty="0">
                <a:latin typeface="Gisha" panose="020B0502040204020203" pitchFamily="34" charset="-79"/>
                <a:cs typeface="Gisha" panose="020B0502040204020203" pitchFamily="34" charset="-79"/>
              </a:rPr>
              <a:t>את השריון המצרי לסיני</a:t>
            </a:r>
            <a:endParaRPr lang="en-IL" sz="3200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2056" name="Picture 8" descr="ปืนใหญ่ ถัง ปืน - กราฟิกแบบเวกเตอร์ฟรีบน Pixabay">
            <a:extLst>
              <a:ext uri="{FF2B5EF4-FFF2-40B4-BE49-F238E27FC236}">
                <a16:creationId xmlns:a16="http://schemas.microsoft.com/office/drawing/2014/main" id="{D113E112-71DA-41CD-879D-A5294FFBD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24828" y="4337245"/>
            <a:ext cx="673708" cy="35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ปืนใหญ่ ถัง ปืน - กราฟิกแบบเวกเตอร์ฟรีบน Pixabay">
            <a:extLst>
              <a:ext uri="{FF2B5EF4-FFF2-40B4-BE49-F238E27FC236}">
                <a16:creationId xmlns:a16="http://schemas.microsoft.com/office/drawing/2014/main" id="{9F122549-B5EB-4DD6-A3FA-5CD2DE6A5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4687433"/>
            <a:ext cx="673708" cy="35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ปืนใหญ่ ถัง ปืน - กราฟิกแบบเวกเตอร์ฟรีบน Pixabay">
            <a:extLst>
              <a:ext uri="{FF2B5EF4-FFF2-40B4-BE49-F238E27FC236}">
                <a16:creationId xmlns:a16="http://schemas.microsoft.com/office/drawing/2014/main" id="{CD4039CE-6D01-400C-8747-3046436D0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568" y="5037621"/>
            <a:ext cx="673708" cy="35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0748CB9A-92F9-4EEA-AEEA-407A7135A82F}"/>
              </a:ext>
            </a:extLst>
          </p:cNvPr>
          <p:cNvSpPr txBox="1"/>
          <p:nvPr/>
        </p:nvSpPr>
        <p:spPr>
          <a:xfrm>
            <a:off x="2036507" y="236273"/>
            <a:ext cx="8118985" cy="2965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e-IL" sz="3200" dirty="0">
                <a:latin typeface="Gisha" panose="020B0502040204020203" pitchFamily="34" charset="-79"/>
                <a:cs typeface="Gisha" panose="020B0502040204020203" pitchFamily="34" charset="-79"/>
              </a:rPr>
              <a:t>אייר תשכ"ז, מאי 1967</a:t>
            </a:r>
          </a:p>
          <a:p>
            <a:pPr algn="ctr">
              <a:lnSpc>
                <a:spcPct val="150000"/>
              </a:lnSpc>
            </a:pPr>
            <a:r>
              <a:rPr lang="he-IL" sz="3200" dirty="0">
                <a:latin typeface="Gisha" panose="020B0502040204020203" pitchFamily="34" charset="-79"/>
                <a:cs typeface="Gisha" panose="020B0502040204020203" pitchFamily="34" charset="-79"/>
              </a:rPr>
              <a:t>רוסיה מעבירה מידע לסוריה ולמצרים </a:t>
            </a:r>
            <a:br>
              <a:rPr lang="en-US" sz="3200" dirty="0">
                <a:latin typeface="Gisha" panose="020B0502040204020203" pitchFamily="34" charset="-79"/>
                <a:cs typeface="Gisha" panose="020B0502040204020203" pitchFamily="34" charset="-79"/>
              </a:rPr>
            </a:br>
            <a:r>
              <a:rPr lang="he-IL" sz="3200" dirty="0">
                <a:latin typeface="Gisha" panose="020B0502040204020203" pitchFamily="34" charset="-79"/>
                <a:cs typeface="Gisha" panose="020B0502040204020203" pitchFamily="34" charset="-79"/>
              </a:rPr>
              <a:t>שישראל עומדת לתקוף את סוריה.</a:t>
            </a:r>
            <a:br>
              <a:rPr lang="en-US" sz="3200" dirty="0">
                <a:latin typeface="Gisha" panose="020B0502040204020203" pitchFamily="34" charset="-79"/>
                <a:cs typeface="Gisha" panose="020B0502040204020203" pitchFamily="34" charset="-79"/>
              </a:rPr>
            </a:br>
            <a:r>
              <a:rPr lang="he-IL" sz="3200" dirty="0">
                <a:latin typeface="Gisha" panose="020B0502040204020203" pitchFamily="34" charset="-79"/>
                <a:cs typeface="Gisha" panose="020B0502040204020203" pitchFamily="34" charset="-79"/>
              </a:rPr>
              <a:t>בישראל מכחישים, אך הרוסים בשלהם.</a:t>
            </a:r>
            <a:endParaRPr lang="en-IL" sz="3200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810155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8000">
        <p15:prstTrans prst="airplane"/>
      </p:transition>
    </mc:Choice>
    <mc:Fallback>
      <p:transition spd="slow" advClick="0" advTm="1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500"/>
                            </p:stCondLst>
                            <p:childTnLst>
                              <p:par>
                                <p:cTn id="3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00"/>
                            </p:stCondLst>
                            <p:childTnLst>
                              <p:par>
                                <p:cTn id="3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7E6278F7-4F2E-49D8-8404-6D405E16576E}"/>
              </a:ext>
            </a:extLst>
          </p:cNvPr>
          <p:cNvSpPr txBox="1"/>
          <p:nvPr/>
        </p:nvSpPr>
        <p:spPr>
          <a:xfrm flipH="1">
            <a:off x="781900" y="641951"/>
            <a:ext cx="10628199" cy="22265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>
              <a:lnSpc>
                <a:spcPct val="150000"/>
              </a:lnSpc>
            </a:pPr>
            <a:r>
              <a:rPr lang="he-IL" sz="3200" dirty="0">
                <a:latin typeface="Gisha" panose="020B0502040204020203" pitchFamily="34" charset="-79"/>
                <a:cs typeface="Gisha" panose="020B0502040204020203" pitchFamily="34" charset="-79"/>
              </a:rPr>
              <a:t>ה' באייר תשכ"ז</a:t>
            </a:r>
          </a:p>
          <a:p>
            <a:pPr algn="ctr" rtl="0">
              <a:lnSpc>
                <a:spcPct val="150000"/>
              </a:lnSpc>
            </a:pPr>
            <a:r>
              <a:rPr lang="he-IL" sz="3200" dirty="0">
                <a:latin typeface="Gisha" panose="020B0502040204020203" pitchFamily="34" charset="-79"/>
                <a:cs typeface="Gisha" panose="020B0502040204020203" pitchFamily="34" charset="-79"/>
              </a:rPr>
              <a:t>יום העצמאות, 19 שנים למדינת ישראל</a:t>
            </a:r>
          </a:p>
          <a:p>
            <a:pPr algn="ctr" rtl="0">
              <a:lnSpc>
                <a:spcPct val="150000"/>
              </a:lnSpc>
            </a:pPr>
            <a:r>
              <a:rPr lang="he-IL" sz="3200" dirty="0">
                <a:latin typeface="Gisha" panose="020B0502040204020203" pitchFamily="34" charset="-79"/>
                <a:cs typeface="Gisha" panose="020B0502040204020203" pitchFamily="34" charset="-79"/>
              </a:rPr>
              <a:t>מצעד צה"ל נערך בירושלים.</a:t>
            </a:r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81FC2E62-EB8D-4B92-8C42-63C7BC9B797E}"/>
              </a:ext>
            </a:extLst>
          </p:cNvPr>
          <p:cNvSpPr txBox="1"/>
          <p:nvPr/>
        </p:nvSpPr>
        <p:spPr>
          <a:xfrm flipH="1">
            <a:off x="11159231" y="180158"/>
            <a:ext cx="844174" cy="46179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150000"/>
              </a:lnSpc>
            </a:pPr>
            <a:r>
              <a:rPr lang="he-IL" dirty="0">
                <a:latin typeface="Gisha" panose="020B0502040204020203" pitchFamily="34" charset="-79"/>
                <a:cs typeface="Gisha" panose="020B0502040204020203" pitchFamily="34" charset="-79"/>
              </a:rPr>
              <a:t>בס"ד</a:t>
            </a:r>
          </a:p>
        </p:txBody>
      </p:sp>
      <p:pic>
        <p:nvPicPr>
          <p:cNvPr id="1026" name="Picture 2" descr="תולדות חייו בקצרה | עמותת יד לוי אשכול - האתר הרשמי">
            <a:extLst>
              <a:ext uri="{FF2B5EF4-FFF2-40B4-BE49-F238E27FC236}">
                <a16:creationId xmlns:a16="http://schemas.microsoft.com/office/drawing/2014/main" id="{683CBF73-49EC-4122-B11A-969F67C30C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917" l="3825" r="90664">
                        <a14:foregroundMark x1="65017" y1="51333" x2="65017" y2="51333"/>
                        <a14:foregroundMark x1="66029" y1="49333" x2="66029" y2="49333"/>
                        <a14:foregroundMark x1="64454" y1="31083" x2="85714" y2="40750"/>
                        <a14:foregroundMark x1="85714" y1="40750" x2="89876" y2="47083"/>
                        <a14:foregroundMark x1="89876" y1="47083" x2="90214" y2="49583"/>
                        <a14:foregroundMark x1="90214" y1="49583" x2="90776" y2="62667"/>
                        <a14:foregroundMark x1="90776" y1="62667" x2="89089" y2="76667"/>
                        <a14:foregroundMark x1="89089" y1="76667" x2="86277" y2="79083"/>
                        <a14:foregroundMark x1="86277" y1="79083" x2="72103" y2="85000"/>
                        <a14:foregroundMark x1="72103" y1="85000" x2="58830" y2="87417"/>
                        <a14:foregroundMark x1="58830" y1="87417" x2="49944" y2="85250"/>
                        <a14:foregroundMark x1="49944" y1="85250" x2="39033" y2="88083"/>
                        <a14:foregroundMark x1="39033" y1="88083" x2="32396" y2="79667"/>
                        <a14:foregroundMark x1="29471" y1="82583" x2="24972" y2="83250"/>
                        <a14:foregroundMark x1="24972" y1="83250" x2="11136" y2="85333"/>
                        <a14:foregroundMark x1="11136" y1="85333" x2="35996" y2="77167"/>
                        <a14:foregroundMark x1="35996" y1="77167" x2="18673" y2="71500"/>
                        <a14:foregroundMark x1="18673" y1="71500" x2="18673" y2="71417"/>
                        <a14:foregroundMark x1="18673" y1="71417" x2="9899" y2="68500"/>
                        <a14:foregroundMark x1="9899" y1="68500" x2="14848" y2="61167"/>
                        <a14:foregroundMark x1="14848" y1="61167" x2="15748" y2="60417"/>
                        <a14:foregroundMark x1="15748" y1="60417" x2="23397" y2="51750"/>
                        <a14:foregroundMark x1="23397" y1="51750" x2="28684" y2="43083"/>
                        <a14:foregroundMark x1="28684" y1="43083" x2="35433" y2="38000"/>
                        <a14:foregroundMark x1="35433" y1="38000" x2="39820" y2="36083"/>
                        <a14:foregroundMark x1="39820" y1="36083" x2="43082" y2="35417"/>
                        <a14:foregroundMark x1="45332" y1="62417" x2="61417" y2="44167"/>
                        <a14:foregroundMark x1="61417" y1="44167" x2="64004" y2="61417"/>
                        <a14:foregroundMark x1="64004" y1="61417" x2="71091" y2="55750"/>
                        <a14:foregroundMark x1="71091" y1="55750" x2="75816" y2="41750"/>
                        <a14:foregroundMark x1="75816" y1="41750" x2="58718" y2="45167"/>
                        <a14:foregroundMark x1="58718" y1="45167" x2="37120" y2="57583"/>
                        <a14:foregroundMark x1="37120" y1="57583" x2="27897" y2="60250"/>
                        <a14:foregroundMark x1="27897" y1="60250" x2="34196" y2="54583"/>
                        <a14:foregroundMark x1="34196" y1="54583" x2="42182" y2="59417"/>
                        <a14:foregroundMark x1="42182" y1="59417" x2="50506" y2="61417"/>
                        <a14:foregroundMark x1="50506" y1="61417" x2="73003" y2="50000"/>
                        <a14:foregroundMark x1="73003" y1="50000" x2="62542" y2="30833"/>
                        <a14:foregroundMark x1="62542" y1="30833" x2="54668" y2="27417"/>
                        <a14:foregroundMark x1="34646" y1="19417" x2="34646" y2="19417"/>
                        <a14:foregroundMark x1="34196" y1="18250" x2="34196" y2="18250"/>
                        <a14:foregroundMark x1="34983" y1="17417" x2="34983" y2="17417"/>
                        <a14:foregroundMark x1="41845" y1="11083" x2="41845" y2="11083"/>
                        <a14:foregroundMark x1="46119" y1="10583" x2="46119" y2="10583"/>
                        <a14:foregroundMark x1="49269" y1="10583" x2="49269" y2="10583"/>
                        <a14:foregroundMark x1="51181" y1="10250" x2="51181" y2="10250"/>
                        <a14:foregroundMark x1="54331" y1="11083" x2="54331" y2="11083"/>
                        <a14:foregroundMark x1="40495" y1="12917" x2="40495" y2="12917"/>
                        <a14:foregroundMark x1="39145" y1="12667" x2="39145" y2="12667"/>
                        <a14:foregroundMark x1="41732" y1="11667" x2="41732" y2="11667"/>
                        <a14:foregroundMark x1="39933" y1="12250" x2="39933" y2="12250"/>
                        <a14:foregroundMark x1="37908" y1="13417" x2="37908" y2="13417"/>
                        <a14:foregroundMark x1="36783" y1="15000" x2="36783" y2="15000"/>
                        <a14:foregroundMark x1="35658" y1="16583" x2="35658" y2="16583"/>
                        <a14:foregroundMark x1="61080" y1="68333" x2="61080" y2="68333"/>
                        <a14:foregroundMark x1="12486" y1="72667" x2="12486" y2="72667"/>
                        <a14:foregroundMark x1="12936" y1="78333" x2="12936" y2="78333"/>
                        <a14:foregroundMark x1="5624" y1="88917" x2="5624" y2="88917"/>
                        <a14:foregroundMark x1="5624" y1="87750" x2="5624" y2="87750"/>
                        <a14:foregroundMark x1="3937" y1="88417" x2="3937" y2="88417"/>
                        <a14:foregroundMark x1="35433" y1="16333" x2="38133" y2="13333"/>
                        <a14:foregroundMark x1="83577" y1="89333" x2="83577" y2="89333"/>
                        <a14:foregroundMark x1="88301" y1="86750" x2="85827" y2="94500"/>
                        <a14:foregroundMark x1="85827" y1="94500" x2="80295" y2="98272"/>
                        <a14:foregroundMark x1="77561" y1="99469" x2="73678" y2="99917"/>
                        <a14:backgroundMark x1="79753" y1="98917" x2="79753" y2="98917"/>
                        <a14:backgroundMark x1="77615" y1="99417" x2="79978" y2="99917"/>
                        <a14:backgroundMark x1="74578" y1="87083" x2="86502" y2="84083"/>
                        <a14:backgroundMark x1="1125" y1="87917" x2="2925" y2="81000"/>
                        <a14:backgroundMark x1="2925" y1="81000" x2="2137" y2="77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8" t="8273" r="8276" b="38640"/>
          <a:stretch/>
        </p:blipFill>
        <p:spPr bwMode="auto">
          <a:xfrm>
            <a:off x="290270" y="2823561"/>
            <a:ext cx="3724536" cy="307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רבין אולי טעה לגבי ערפאת, אבל הוא הבין היטב את הדילמה הישראלית | מעריב">
            <a:extLst>
              <a:ext uri="{FF2B5EF4-FFF2-40B4-BE49-F238E27FC236}">
                <a16:creationId xmlns:a16="http://schemas.microsoft.com/office/drawing/2014/main" id="{D74D61F3-08A3-4B65-8AED-6FC9E7A4C6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37" b="99737" l="10000" r="98400">
                        <a14:foregroundMark x1="46780" y1="7632" x2="51600" y2="4737"/>
                        <a14:foregroundMark x1="42400" y1="10263" x2="46780" y2="7632"/>
                        <a14:foregroundMark x1="51600" y1="4737" x2="61400" y2="10000"/>
                        <a14:foregroundMark x1="61400" y1="10000" x2="62000" y2="10263"/>
                        <a14:foregroundMark x1="45200" y1="62368" x2="35200" y2="67632"/>
                        <a14:foregroundMark x1="35200" y1="67632" x2="32264" y2="72379"/>
                        <a14:foregroundMark x1="27548" y1="92492" x2="27200" y2="99737"/>
                        <a14:foregroundMark x1="86000" y1="64737" x2="94400" y2="73158"/>
                        <a14:foregroundMark x1="94400" y1="73158" x2="98400" y2="99737"/>
                        <a14:foregroundMark x1="98400" y1="99737" x2="98400" y2="99737"/>
                        <a14:backgroundMark x1="68600" y1="16053" x2="80400" y2="42105"/>
                        <a14:backgroundMark x1="80400" y1="42105" x2="96600" y2="58684"/>
                        <a14:backgroundMark x1="96600" y1="58684" x2="96600" y2="58947"/>
                        <a14:backgroundMark x1="30200" y1="13158" x2="33800" y2="46842"/>
                        <a14:backgroundMark x1="33800" y1="46842" x2="21400" y2="99737"/>
                        <a14:backgroundMark x1="36600" y1="58421" x2="36600" y2="58421"/>
                        <a14:backgroundMark x1="40400" y1="58421" x2="40400" y2="58421"/>
                        <a14:backgroundMark x1="44400" y1="60263" x2="44400" y2="60263"/>
                        <a14:backgroundMark x1="33800" y1="62105" x2="33800" y2="62105"/>
                        <a14:backgroundMark x1="71200" y1="54737" x2="71200" y2="54737"/>
                        <a14:backgroundMark x1="75000" y1="56316" x2="75000" y2="56316"/>
                        <a14:backgroundMark x1="42800" y1="7632" x2="42800" y2="76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76" t="1795" r="1488"/>
          <a:stretch/>
        </p:blipFill>
        <p:spPr bwMode="auto">
          <a:xfrm>
            <a:off x="8847633" y="2861616"/>
            <a:ext cx="3054096" cy="3033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FCC21713-7652-4E55-8529-07F98207EE27}"/>
              </a:ext>
            </a:extLst>
          </p:cNvPr>
          <p:cNvSpPr txBox="1"/>
          <p:nvPr/>
        </p:nvSpPr>
        <p:spPr>
          <a:xfrm flipH="1">
            <a:off x="8221494" y="5895389"/>
            <a:ext cx="3970506" cy="74917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>
              <a:lnSpc>
                <a:spcPct val="150000"/>
              </a:lnSpc>
            </a:pPr>
            <a:r>
              <a:rPr lang="he-IL" sz="3200" dirty="0">
                <a:latin typeface="Gisha" panose="020B0502040204020203" pitchFamily="34" charset="-79"/>
                <a:cs typeface="Gisha" panose="020B0502040204020203" pitchFamily="34" charset="-79"/>
              </a:rPr>
              <a:t>יצחק רבין, הרמטכ"ל </a:t>
            </a:r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5AC69BFB-9AB0-4D79-A502-D08AEE360AFD}"/>
              </a:ext>
            </a:extLst>
          </p:cNvPr>
          <p:cNvSpPr txBox="1"/>
          <p:nvPr/>
        </p:nvSpPr>
        <p:spPr>
          <a:xfrm flipH="1">
            <a:off x="3926570" y="3410070"/>
            <a:ext cx="5009299" cy="74917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>
              <a:lnSpc>
                <a:spcPct val="150000"/>
              </a:lnSpc>
            </a:pPr>
            <a:r>
              <a:rPr lang="he-IL" sz="3200" dirty="0">
                <a:latin typeface="Gisha" panose="020B0502040204020203" pitchFamily="34" charset="-79"/>
                <a:cs typeface="Gisha" panose="020B0502040204020203" pitchFamily="34" charset="-79"/>
              </a:rPr>
              <a:t>מעביר פתק לראש הממשלה</a:t>
            </a:r>
          </a:p>
        </p:txBody>
      </p:sp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1E0FA905-1D75-4342-A947-41C3F8FAED01}"/>
              </a:ext>
            </a:extLst>
          </p:cNvPr>
          <p:cNvSpPr txBox="1"/>
          <p:nvPr/>
        </p:nvSpPr>
        <p:spPr>
          <a:xfrm flipH="1">
            <a:off x="290270" y="5895389"/>
            <a:ext cx="3970506" cy="74917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>
              <a:lnSpc>
                <a:spcPct val="150000"/>
              </a:lnSpc>
            </a:pPr>
            <a:r>
              <a:rPr lang="he-IL" sz="3200" dirty="0">
                <a:latin typeface="Gisha" panose="020B0502040204020203" pitchFamily="34" charset="-79"/>
                <a:cs typeface="Gisha" panose="020B0502040204020203" pitchFamily="34" charset="-79"/>
              </a:rPr>
              <a:t>לוי אשכול</a:t>
            </a:r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E2C0E4E2-FBCD-4D7C-BB99-605A17F4B48A}"/>
              </a:ext>
            </a:extLst>
          </p:cNvPr>
          <p:cNvSpPr txBox="1"/>
          <p:nvPr/>
        </p:nvSpPr>
        <p:spPr>
          <a:xfrm rot="1406138">
            <a:off x="3832053" y="2214547"/>
            <a:ext cx="4412953" cy="2708818"/>
          </a:xfrm>
          <a:custGeom>
            <a:avLst/>
            <a:gdLst>
              <a:gd name="connsiteX0" fmla="*/ 0 w 4412953"/>
              <a:gd name="connsiteY0" fmla="*/ 0 h 2708818"/>
              <a:gd name="connsiteX1" fmla="*/ 639878 w 4412953"/>
              <a:gd name="connsiteY1" fmla="*/ 0 h 2708818"/>
              <a:gd name="connsiteX2" fmla="*/ 1235627 w 4412953"/>
              <a:gd name="connsiteY2" fmla="*/ 0 h 2708818"/>
              <a:gd name="connsiteX3" fmla="*/ 1875505 w 4412953"/>
              <a:gd name="connsiteY3" fmla="*/ 0 h 2708818"/>
              <a:gd name="connsiteX4" fmla="*/ 2382995 w 4412953"/>
              <a:gd name="connsiteY4" fmla="*/ 0 h 2708818"/>
              <a:gd name="connsiteX5" fmla="*/ 2978743 w 4412953"/>
              <a:gd name="connsiteY5" fmla="*/ 0 h 2708818"/>
              <a:gd name="connsiteX6" fmla="*/ 3530362 w 4412953"/>
              <a:gd name="connsiteY6" fmla="*/ 0 h 2708818"/>
              <a:gd name="connsiteX7" fmla="*/ 4412953 w 4412953"/>
              <a:gd name="connsiteY7" fmla="*/ 0 h 2708818"/>
              <a:gd name="connsiteX8" fmla="*/ 4412953 w 4412953"/>
              <a:gd name="connsiteY8" fmla="*/ 487587 h 2708818"/>
              <a:gd name="connsiteX9" fmla="*/ 4412953 w 4412953"/>
              <a:gd name="connsiteY9" fmla="*/ 948086 h 2708818"/>
              <a:gd name="connsiteX10" fmla="*/ 4412953 w 4412953"/>
              <a:gd name="connsiteY10" fmla="*/ 1516938 h 2708818"/>
              <a:gd name="connsiteX11" fmla="*/ 4412953 w 4412953"/>
              <a:gd name="connsiteY11" fmla="*/ 2031614 h 2708818"/>
              <a:gd name="connsiteX12" fmla="*/ 4412953 w 4412953"/>
              <a:gd name="connsiteY12" fmla="*/ 2708818 h 2708818"/>
              <a:gd name="connsiteX13" fmla="*/ 3993722 w 4412953"/>
              <a:gd name="connsiteY13" fmla="*/ 2708818 h 2708818"/>
              <a:gd name="connsiteX14" fmla="*/ 3353844 w 4412953"/>
              <a:gd name="connsiteY14" fmla="*/ 2708818 h 2708818"/>
              <a:gd name="connsiteX15" fmla="*/ 2846355 w 4412953"/>
              <a:gd name="connsiteY15" fmla="*/ 2708818 h 2708818"/>
              <a:gd name="connsiteX16" fmla="*/ 2250606 w 4412953"/>
              <a:gd name="connsiteY16" fmla="*/ 2708818 h 2708818"/>
              <a:gd name="connsiteX17" fmla="*/ 1743116 w 4412953"/>
              <a:gd name="connsiteY17" fmla="*/ 2708818 h 2708818"/>
              <a:gd name="connsiteX18" fmla="*/ 1279756 w 4412953"/>
              <a:gd name="connsiteY18" fmla="*/ 2708818 h 2708818"/>
              <a:gd name="connsiteX19" fmla="*/ 772267 w 4412953"/>
              <a:gd name="connsiteY19" fmla="*/ 2708818 h 2708818"/>
              <a:gd name="connsiteX20" fmla="*/ 0 w 4412953"/>
              <a:gd name="connsiteY20" fmla="*/ 2708818 h 2708818"/>
              <a:gd name="connsiteX21" fmla="*/ 0 w 4412953"/>
              <a:gd name="connsiteY21" fmla="*/ 2167054 h 2708818"/>
              <a:gd name="connsiteX22" fmla="*/ 0 w 4412953"/>
              <a:gd name="connsiteY22" fmla="*/ 1706555 h 2708818"/>
              <a:gd name="connsiteX23" fmla="*/ 0 w 4412953"/>
              <a:gd name="connsiteY23" fmla="*/ 1191880 h 2708818"/>
              <a:gd name="connsiteX24" fmla="*/ 0 w 4412953"/>
              <a:gd name="connsiteY24" fmla="*/ 704293 h 2708818"/>
              <a:gd name="connsiteX25" fmla="*/ 0 w 4412953"/>
              <a:gd name="connsiteY25" fmla="*/ 0 h 2708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412953" h="2708818" fill="none" extrusionOk="0">
                <a:moveTo>
                  <a:pt x="0" y="0"/>
                </a:moveTo>
                <a:cubicBezTo>
                  <a:pt x="266783" y="-33562"/>
                  <a:pt x="376790" y="18277"/>
                  <a:pt x="639878" y="0"/>
                </a:cubicBezTo>
                <a:cubicBezTo>
                  <a:pt x="902966" y="-18277"/>
                  <a:pt x="1094516" y="52676"/>
                  <a:pt x="1235627" y="0"/>
                </a:cubicBezTo>
                <a:cubicBezTo>
                  <a:pt x="1376738" y="-52676"/>
                  <a:pt x="1622154" y="48943"/>
                  <a:pt x="1875505" y="0"/>
                </a:cubicBezTo>
                <a:cubicBezTo>
                  <a:pt x="2128856" y="-48943"/>
                  <a:pt x="2216746" y="52615"/>
                  <a:pt x="2382995" y="0"/>
                </a:cubicBezTo>
                <a:cubicBezTo>
                  <a:pt x="2549244" y="-52615"/>
                  <a:pt x="2821353" y="63051"/>
                  <a:pt x="2978743" y="0"/>
                </a:cubicBezTo>
                <a:cubicBezTo>
                  <a:pt x="3136133" y="-63051"/>
                  <a:pt x="3332271" y="34491"/>
                  <a:pt x="3530362" y="0"/>
                </a:cubicBezTo>
                <a:cubicBezTo>
                  <a:pt x="3728453" y="-34491"/>
                  <a:pt x="4051481" y="41367"/>
                  <a:pt x="4412953" y="0"/>
                </a:cubicBezTo>
                <a:cubicBezTo>
                  <a:pt x="4413351" y="225712"/>
                  <a:pt x="4372600" y="379490"/>
                  <a:pt x="4412953" y="487587"/>
                </a:cubicBezTo>
                <a:cubicBezTo>
                  <a:pt x="4453306" y="595684"/>
                  <a:pt x="4366046" y="730348"/>
                  <a:pt x="4412953" y="948086"/>
                </a:cubicBezTo>
                <a:cubicBezTo>
                  <a:pt x="4459860" y="1165824"/>
                  <a:pt x="4396254" y="1398996"/>
                  <a:pt x="4412953" y="1516938"/>
                </a:cubicBezTo>
                <a:cubicBezTo>
                  <a:pt x="4429652" y="1634880"/>
                  <a:pt x="4355681" y="1907300"/>
                  <a:pt x="4412953" y="2031614"/>
                </a:cubicBezTo>
                <a:cubicBezTo>
                  <a:pt x="4470225" y="2155928"/>
                  <a:pt x="4339858" y="2437555"/>
                  <a:pt x="4412953" y="2708818"/>
                </a:cubicBezTo>
                <a:cubicBezTo>
                  <a:pt x="4306960" y="2735460"/>
                  <a:pt x="4136685" y="2680977"/>
                  <a:pt x="3993722" y="2708818"/>
                </a:cubicBezTo>
                <a:cubicBezTo>
                  <a:pt x="3850759" y="2736659"/>
                  <a:pt x="3592491" y="2681000"/>
                  <a:pt x="3353844" y="2708818"/>
                </a:cubicBezTo>
                <a:cubicBezTo>
                  <a:pt x="3115197" y="2736636"/>
                  <a:pt x="2981257" y="2698546"/>
                  <a:pt x="2846355" y="2708818"/>
                </a:cubicBezTo>
                <a:cubicBezTo>
                  <a:pt x="2711453" y="2719090"/>
                  <a:pt x="2532053" y="2699181"/>
                  <a:pt x="2250606" y="2708818"/>
                </a:cubicBezTo>
                <a:cubicBezTo>
                  <a:pt x="1969159" y="2718455"/>
                  <a:pt x="1943554" y="2654720"/>
                  <a:pt x="1743116" y="2708818"/>
                </a:cubicBezTo>
                <a:cubicBezTo>
                  <a:pt x="1542678" y="2762916"/>
                  <a:pt x="1507143" y="2657337"/>
                  <a:pt x="1279756" y="2708818"/>
                </a:cubicBezTo>
                <a:cubicBezTo>
                  <a:pt x="1052369" y="2760299"/>
                  <a:pt x="1003357" y="2670827"/>
                  <a:pt x="772267" y="2708818"/>
                </a:cubicBezTo>
                <a:cubicBezTo>
                  <a:pt x="541177" y="2746809"/>
                  <a:pt x="202461" y="2667594"/>
                  <a:pt x="0" y="2708818"/>
                </a:cubicBezTo>
                <a:cubicBezTo>
                  <a:pt x="-42616" y="2564108"/>
                  <a:pt x="7463" y="2372055"/>
                  <a:pt x="0" y="2167054"/>
                </a:cubicBezTo>
                <a:cubicBezTo>
                  <a:pt x="-7463" y="1962053"/>
                  <a:pt x="9744" y="1854460"/>
                  <a:pt x="0" y="1706555"/>
                </a:cubicBezTo>
                <a:cubicBezTo>
                  <a:pt x="-9744" y="1558650"/>
                  <a:pt x="26130" y="1315851"/>
                  <a:pt x="0" y="1191880"/>
                </a:cubicBezTo>
                <a:cubicBezTo>
                  <a:pt x="-26130" y="1067909"/>
                  <a:pt x="14118" y="855941"/>
                  <a:pt x="0" y="704293"/>
                </a:cubicBezTo>
                <a:cubicBezTo>
                  <a:pt x="-14118" y="552645"/>
                  <a:pt x="50863" y="172526"/>
                  <a:pt x="0" y="0"/>
                </a:cubicBezTo>
                <a:close/>
              </a:path>
              <a:path w="4412953" h="2708818" stroke="0" extrusionOk="0">
                <a:moveTo>
                  <a:pt x="0" y="0"/>
                </a:moveTo>
                <a:cubicBezTo>
                  <a:pt x="183174" y="-34924"/>
                  <a:pt x="325661" y="4626"/>
                  <a:pt x="419231" y="0"/>
                </a:cubicBezTo>
                <a:cubicBezTo>
                  <a:pt x="512801" y="-4626"/>
                  <a:pt x="760806" y="51586"/>
                  <a:pt x="1014979" y="0"/>
                </a:cubicBezTo>
                <a:cubicBezTo>
                  <a:pt x="1269152" y="-51586"/>
                  <a:pt x="1375134" y="22696"/>
                  <a:pt x="1610728" y="0"/>
                </a:cubicBezTo>
                <a:cubicBezTo>
                  <a:pt x="1846322" y="-22696"/>
                  <a:pt x="2010473" y="3026"/>
                  <a:pt x="2250606" y="0"/>
                </a:cubicBezTo>
                <a:cubicBezTo>
                  <a:pt x="2490739" y="-3026"/>
                  <a:pt x="2487839" y="31346"/>
                  <a:pt x="2669837" y="0"/>
                </a:cubicBezTo>
                <a:cubicBezTo>
                  <a:pt x="2851835" y="-31346"/>
                  <a:pt x="3095490" y="61252"/>
                  <a:pt x="3265585" y="0"/>
                </a:cubicBezTo>
                <a:cubicBezTo>
                  <a:pt x="3435680" y="-61252"/>
                  <a:pt x="3766580" y="52000"/>
                  <a:pt x="3905463" y="0"/>
                </a:cubicBezTo>
                <a:cubicBezTo>
                  <a:pt x="4044346" y="-52000"/>
                  <a:pt x="4166811" y="5521"/>
                  <a:pt x="4412953" y="0"/>
                </a:cubicBezTo>
                <a:cubicBezTo>
                  <a:pt x="4417573" y="159349"/>
                  <a:pt x="4376163" y="345917"/>
                  <a:pt x="4412953" y="487587"/>
                </a:cubicBezTo>
                <a:cubicBezTo>
                  <a:pt x="4449743" y="629257"/>
                  <a:pt x="4364298" y="859082"/>
                  <a:pt x="4412953" y="975174"/>
                </a:cubicBezTo>
                <a:cubicBezTo>
                  <a:pt x="4461608" y="1091266"/>
                  <a:pt x="4353043" y="1368145"/>
                  <a:pt x="4412953" y="1489850"/>
                </a:cubicBezTo>
                <a:cubicBezTo>
                  <a:pt x="4472863" y="1611555"/>
                  <a:pt x="4349794" y="1867350"/>
                  <a:pt x="4412953" y="2031614"/>
                </a:cubicBezTo>
                <a:cubicBezTo>
                  <a:pt x="4476112" y="2195878"/>
                  <a:pt x="4355961" y="2528829"/>
                  <a:pt x="4412953" y="2708818"/>
                </a:cubicBezTo>
                <a:cubicBezTo>
                  <a:pt x="4198150" y="2732966"/>
                  <a:pt x="4086832" y="2687722"/>
                  <a:pt x="3773075" y="2708818"/>
                </a:cubicBezTo>
                <a:cubicBezTo>
                  <a:pt x="3459318" y="2729914"/>
                  <a:pt x="3375185" y="2667505"/>
                  <a:pt x="3265585" y="2708818"/>
                </a:cubicBezTo>
                <a:cubicBezTo>
                  <a:pt x="3155985" y="2750131"/>
                  <a:pt x="2840525" y="2685055"/>
                  <a:pt x="2669837" y="2708818"/>
                </a:cubicBezTo>
                <a:cubicBezTo>
                  <a:pt x="2499149" y="2732581"/>
                  <a:pt x="2411345" y="2674024"/>
                  <a:pt x="2250606" y="2708818"/>
                </a:cubicBezTo>
                <a:cubicBezTo>
                  <a:pt x="2089867" y="2743612"/>
                  <a:pt x="1946070" y="2692899"/>
                  <a:pt x="1831375" y="2708818"/>
                </a:cubicBezTo>
                <a:cubicBezTo>
                  <a:pt x="1716680" y="2724737"/>
                  <a:pt x="1519104" y="2665654"/>
                  <a:pt x="1323886" y="2708818"/>
                </a:cubicBezTo>
                <a:cubicBezTo>
                  <a:pt x="1128668" y="2751982"/>
                  <a:pt x="1098406" y="2667710"/>
                  <a:pt x="904655" y="2708818"/>
                </a:cubicBezTo>
                <a:cubicBezTo>
                  <a:pt x="710904" y="2749926"/>
                  <a:pt x="379519" y="2700727"/>
                  <a:pt x="0" y="2708818"/>
                </a:cubicBezTo>
                <a:cubicBezTo>
                  <a:pt x="-55449" y="2602102"/>
                  <a:pt x="32154" y="2365970"/>
                  <a:pt x="0" y="2194143"/>
                </a:cubicBezTo>
                <a:cubicBezTo>
                  <a:pt x="-32154" y="2022317"/>
                  <a:pt x="49852" y="1919624"/>
                  <a:pt x="0" y="1652379"/>
                </a:cubicBezTo>
                <a:cubicBezTo>
                  <a:pt x="-49852" y="1385134"/>
                  <a:pt x="36039" y="1359219"/>
                  <a:pt x="0" y="1083527"/>
                </a:cubicBezTo>
                <a:cubicBezTo>
                  <a:pt x="-36039" y="807835"/>
                  <a:pt x="45931" y="696478"/>
                  <a:pt x="0" y="541764"/>
                </a:cubicBezTo>
                <a:cubicBezTo>
                  <a:pt x="-45931" y="387050"/>
                  <a:pt x="5359" y="238080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132957169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e-IL" sz="6000" dirty="0">
                <a:latin typeface="Gisha" panose="020B0502040204020203" pitchFamily="34" charset="-79"/>
                <a:cs typeface="Gisha" panose="020B0502040204020203" pitchFamily="34" charset="-79"/>
              </a:rPr>
              <a:t>השריון המצרי נכנס לסיני</a:t>
            </a:r>
            <a:endParaRPr lang="en-IL" sz="6000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002203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500" advClick="0" advTm="16000"/>
    </mc:Choice>
    <mc:Fallback>
      <p:transition spd="slow" advClick="0" advTm="1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75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250"/>
                            </p:stCondLst>
                            <p:childTnLst>
                              <p:par>
                                <p:cTn id="37" presetID="3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641FD659-FA90-489E-AB44-8981D03A3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7496" y="665804"/>
            <a:ext cx="6747028" cy="435133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200000"/>
              </a:lnSpc>
              <a:buNone/>
            </a:pPr>
            <a:r>
              <a:rPr lang="he-IL" sz="3200" b="1" dirty="0">
                <a:latin typeface="Gisha" panose="020B0502040204020203" pitchFamily="34" charset="-79"/>
                <a:cs typeface="Gisha" panose="020B0502040204020203" pitchFamily="34" charset="-79"/>
              </a:rPr>
              <a:t>נאצר מבקש </a:t>
            </a:r>
            <a:r>
              <a:rPr lang="he-IL" sz="3200" b="1" dirty="0" err="1">
                <a:latin typeface="Gisha" panose="020B0502040204020203" pitchFamily="34" charset="-79"/>
                <a:cs typeface="Gisha" panose="020B0502040204020203" pitchFamily="34" charset="-79"/>
              </a:rPr>
              <a:t>מאו</a:t>
            </a:r>
            <a:r>
              <a:rPr lang="he-IL" sz="3200" b="1" dirty="0">
                <a:latin typeface="Gisha" panose="020B0502040204020203" pitchFamily="34" charset="-79"/>
                <a:cs typeface="Gisha" panose="020B0502040204020203" pitchFamily="34" charset="-79"/>
              </a:rPr>
              <a:t> </a:t>
            </a:r>
            <a:r>
              <a:rPr lang="he-IL" sz="3200" b="1" dirty="0" err="1">
                <a:latin typeface="Gisha" panose="020B0502040204020203" pitchFamily="34" charset="-79"/>
                <a:cs typeface="Gisha" panose="020B0502040204020203" pitchFamily="34" charset="-79"/>
              </a:rPr>
              <a:t>תאנט</a:t>
            </a:r>
            <a:r>
              <a:rPr lang="he-IL" sz="3200" b="1" dirty="0">
                <a:latin typeface="Gisha" panose="020B0502040204020203" pitchFamily="34" charset="-79"/>
                <a:cs typeface="Gisha" panose="020B0502040204020203" pitchFamily="34" charset="-79"/>
              </a:rPr>
              <a:t> מזכיר האו"ם לפנות את חיילי האו"ם, </a:t>
            </a:r>
          </a:p>
          <a:p>
            <a:pPr marL="0" indent="0" algn="ctr">
              <a:lnSpc>
                <a:spcPct val="200000"/>
              </a:lnSpc>
              <a:buNone/>
            </a:pPr>
            <a:r>
              <a:rPr lang="he-IL" sz="3200" b="1" dirty="0">
                <a:latin typeface="Gisha" panose="020B0502040204020203" pitchFamily="34" charset="-79"/>
                <a:cs typeface="Gisha" panose="020B0502040204020203" pitchFamily="34" charset="-79"/>
              </a:rPr>
              <a:t>או </a:t>
            </a:r>
            <a:r>
              <a:rPr lang="he-IL" sz="3200" b="1" dirty="0" err="1">
                <a:latin typeface="Gisha" panose="020B0502040204020203" pitchFamily="34" charset="-79"/>
                <a:cs typeface="Gisha" panose="020B0502040204020203" pitchFamily="34" charset="-79"/>
              </a:rPr>
              <a:t>תאנט</a:t>
            </a:r>
            <a:r>
              <a:rPr lang="he-IL" sz="3200" b="1" dirty="0">
                <a:latin typeface="Gisha" panose="020B0502040204020203" pitchFamily="34" charset="-79"/>
                <a:cs typeface="Gisha" panose="020B0502040204020203" pitchFamily="34" charset="-79"/>
              </a:rPr>
              <a:t> מקבל זאת</a:t>
            </a:r>
            <a:br>
              <a:rPr lang="en-US" sz="3200" b="1" dirty="0">
                <a:latin typeface="Gisha" panose="020B0502040204020203" pitchFamily="34" charset="-79"/>
                <a:cs typeface="Gisha" panose="020B0502040204020203" pitchFamily="34" charset="-79"/>
              </a:rPr>
            </a:br>
            <a:r>
              <a:rPr lang="he-IL" sz="3200" b="1" dirty="0">
                <a:latin typeface="Gisha" panose="020B0502040204020203" pitchFamily="34" charset="-79"/>
                <a:cs typeface="Gisha" panose="020B0502040204020203" pitchFamily="34" charset="-79"/>
              </a:rPr>
              <a:t>והאו"ם מתפנה </a:t>
            </a:r>
            <a:r>
              <a:rPr lang="he-IL" sz="3200" b="1" dirty="0" err="1">
                <a:latin typeface="Gisha" panose="020B0502040204020203" pitchFamily="34" charset="-79"/>
                <a:cs typeface="Gisha" panose="020B0502040204020203" pitchFamily="34" charset="-79"/>
              </a:rPr>
              <a:t>מהאיזור</a:t>
            </a:r>
            <a:r>
              <a:rPr lang="he-IL" sz="3200" b="1" dirty="0">
                <a:latin typeface="Gisha" panose="020B0502040204020203" pitchFamily="34" charset="-79"/>
                <a:cs typeface="Gisha" panose="020B0502040204020203" pitchFamily="34" charset="-79"/>
              </a:rPr>
              <a:t>.</a:t>
            </a:r>
            <a:endParaRPr lang="en-IL" sz="3200" b="1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grpSp>
        <p:nvGrpSpPr>
          <p:cNvPr id="9" name="קבוצה 8">
            <a:extLst>
              <a:ext uri="{FF2B5EF4-FFF2-40B4-BE49-F238E27FC236}">
                <a16:creationId xmlns:a16="http://schemas.microsoft.com/office/drawing/2014/main" id="{40E00E67-6D1E-4217-B5C6-00170C65E839}"/>
              </a:ext>
            </a:extLst>
          </p:cNvPr>
          <p:cNvGrpSpPr/>
          <p:nvPr/>
        </p:nvGrpSpPr>
        <p:grpSpPr>
          <a:xfrm>
            <a:off x="4199140" y="-103359"/>
            <a:ext cx="4416043" cy="1015663"/>
            <a:chOff x="4403327" y="665826"/>
            <a:chExt cx="4416043" cy="1015663"/>
          </a:xfrm>
        </p:grpSpPr>
        <p:sp>
          <p:nvSpPr>
            <p:cNvPr id="2" name="תיבת טקסט 1">
              <a:extLst>
                <a:ext uri="{FF2B5EF4-FFF2-40B4-BE49-F238E27FC236}">
                  <a16:creationId xmlns:a16="http://schemas.microsoft.com/office/drawing/2014/main" id="{467C1A89-9C3F-4F68-A4D1-7803A84F1B74}"/>
                </a:ext>
              </a:extLst>
            </p:cNvPr>
            <p:cNvSpPr txBox="1"/>
            <p:nvPr/>
          </p:nvSpPr>
          <p:spPr>
            <a:xfrm>
              <a:off x="4527611" y="665826"/>
              <a:ext cx="4216893" cy="101566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6000" b="1" dirty="0">
                  <a:solidFill>
                    <a:srgbClr val="FF0000"/>
                  </a:solidFill>
                  <a:latin typeface="Gisha" panose="020B0502040204020203" pitchFamily="34" charset="-79"/>
                  <a:cs typeface="Gisha" panose="020B0502040204020203" pitchFamily="34" charset="-79"/>
                </a:rPr>
                <a:t>במקביל</a:t>
              </a:r>
            </a:p>
          </p:txBody>
        </p:sp>
        <p:cxnSp>
          <p:nvCxnSpPr>
            <p:cNvPr id="6" name="מחבר חץ ישר 5">
              <a:extLst>
                <a:ext uri="{FF2B5EF4-FFF2-40B4-BE49-F238E27FC236}">
                  <a16:creationId xmlns:a16="http://schemas.microsoft.com/office/drawing/2014/main" id="{838A7C72-8427-42B4-BE09-DBF710ACF7D4}"/>
                </a:ext>
              </a:extLst>
            </p:cNvPr>
            <p:cNvCxnSpPr/>
            <p:nvPr/>
          </p:nvCxnSpPr>
          <p:spPr>
            <a:xfrm>
              <a:off x="4403327" y="1200289"/>
              <a:ext cx="936000" cy="0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מחבר חץ ישר 6">
              <a:extLst>
                <a:ext uri="{FF2B5EF4-FFF2-40B4-BE49-F238E27FC236}">
                  <a16:creationId xmlns:a16="http://schemas.microsoft.com/office/drawing/2014/main" id="{134F73E3-462D-4DFF-8A3E-C487B601508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83370" y="1198484"/>
              <a:ext cx="936000" cy="0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3" name="קבוצה 12">
            <a:extLst>
              <a:ext uri="{FF2B5EF4-FFF2-40B4-BE49-F238E27FC236}">
                <a16:creationId xmlns:a16="http://schemas.microsoft.com/office/drawing/2014/main" id="{E7F62263-969B-408E-978F-50B47C486DE4}"/>
              </a:ext>
            </a:extLst>
          </p:cNvPr>
          <p:cNvGrpSpPr/>
          <p:nvPr/>
        </p:nvGrpSpPr>
        <p:grpSpPr>
          <a:xfrm>
            <a:off x="962638" y="1869296"/>
            <a:ext cx="2786866" cy="2177113"/>
            <a:chOff x="-238976" y="2706091"/>
            <a:chExt cx="3970506" cy="2948762"/>
          </a:xfrm>
        </p:grpSpPr>
        <p:pic>
          <p:nvPicPr>
            <p:cNvPr id="1026" name="Picture 2" descr="או תאנט – ויקיפדיה">
              <a:extLst>
                <a:ext uri="{FF2B5EF4-FFF2-40B4-BE49-F238E27FC236}">
                  <a16:creationId xmlns:a16="http://schemas.microsoft.com/office/drawing/2014/main" id="{0C1DD3CB-391C-490D-A5FF-DEB7118A49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058" y="2706091"/>
              <a:ext cx="2333515" cy="26217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תיבת טקסט 13">
              <a:extLst>
                <a:ext uri="{FF2B5EF4-FFF2-40B4-BE49-F238E27FC236}">
                  <a16:creationId xmlns:a16="http://schemas.microsoft.com/office/drawing/2014/main" id="{1A067216-009B-4998-BC28-80FFC4CC98F9}"/>
                </a:ext>
              </a:extLst>
            </p:cNvPr>
            <p:cNvSpPr txBox="1"/>
            <p:nvPr/>
          </p:nvSpPr>
          <p:spPr>
            <a:xfrm flipH="1">
              <a:off x="-238976" y="5152023"/>
              <a:ext cx="3970506" cy="50283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0">
                <a:lnSpc>
                  <a:spcPct val="150000"/>
                </a:lnSpc>
              </a:pPr>
              <a:r>
                <a:rPr lang="he-IL" sz="2000" dirty="0">
                  <a:latin typeface="Gisha" panose="020B0502040204020203" pitchFamily="34" charset="-79"/>
                  <a:cs typeface="Gisha" panose="020B0502040204020203" pitchFamily="34" charset="-79"/>
                </a:rPr>
                <a:t>או </a:t>
              </a:r>
              <a:r>
                <a:rPr lang="he-IL" sz="2000" dirty="0" err="1">
                  <a:latin typeface="Gisha" panose="020B0502040204020203" pitchFamily="34" charset="-79"/>
                  <a:cs typeface="Gisha" panose="020B0502040204020203" pitchFamily="34" charset="-79"/>
                </a:rPr>
                <a:t>תאנט</a:t>
              </a:r>
              <a:r>
                <a:rPr lang="he-IL" sz="2000" dirty="0">
                  <a:latin typeface="Gisha" panose="020B0502040204020203" pitchFamily="34" charset="-79"/>
                  <a:cs typeface="Gisha" panose="020B0502040204020203" pitchFamily="34" charset="-79"/>
                </a:rPr>
                <a:t>, מזכיר האו"ם</a:t>
              </a:r>
            </a:p>
          </p:txBody>
        </p:sp>
      </p:grpSp>
      <p:pic>
        <p:nvPicPr>
          <p:cNvPr id="16" name="Picture 6" descr="wwwm5642">
            <a:extLst>
              <a:ext uri="{FF2B5EF4-FFF2-40B4-BE49-F238E27FC236}">
                <a16:creationId xmlns:a16="http://schemas.microsoft.com/office/drawing/2014/main" id="{D91200A4-5213-4AEA-A024-2C7C549EE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35730" y="4713447"/>
            <a:ext cx="3420000" cy="228604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" name="Picture 4" descr="wwwm5645">
            <a:extLst>
              <a:ext uri="{FF2B5EF4-FFF2-40B4-BE49-F238E27FC236}">
                <a16:creationId xmlns:a16="http://schemas.microsoft.com/office/drawing/2014/main" id="{9B86C47B-73B8-473D-B34A-978860915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071" y="4680507"/>
            <a:ext cx="3257948" cy="217711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18" name="מחבר חץ ישר 17">
            <a:extLst>
              <a:ext uri="{FF2B5EF4-FFF2-40B4-BE49-F238E27FC236}">
                <a16:creationId xmlns:a16="http://schemas.microsoft.com/office/drawing/2014/main" id="{6CBFF307-2C16-463B-BDF6-1B46F6817421}"/>
              </a:ext>
            </a:extLst>
          </p:cNvPr>
          <p:cNvCxnSpPr>
            <a:cxnSpLocks/>
          </p:cNvCxnSpPr>
          <p:nvPr/>
        </p:nvCxnSpPr>
        <p:spPr>
          <a:xfrm flipH="1">
            <a:off x="5773010" y="5856470"/>
            <a:ext cx="936000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תיבת טקסט 14">
            <a:extLst>
              <a:ext uri="{FF2B5EF4-FFF2-40B4-BE49-F238E27FC236}">
                <a16:creationId xmlns:a16="http://schemas.microsoft.com/office/drawing/2014/main" id="{429B13D4-124C-4B93-A684-DF4BA14BAFD7}"/>
              </a:ext>
            </a:extLst>
          </p:cNvPr>
          <p:cNvSpPr txBox="1"/>
          <p:nvPr/>
        </p:nvSpPr>
        <p:spPr>
          <a:xfrm flipH="1">
            <a:off x="11250671" y="0"/>
            <a:ext cx="844174" cy="46179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150000"/>
              </a:lnSpc>
            </a:pPr>
            <a:r>
              <a:rPr lang="he-IL" dirty="0">
                <a:latin typeface="Gisha" panose="020B0502040204020203" pitchFamily="34" charset="-79"/>
                <a:cs typeface="Gisha" panose="020B0502040204020203" pitchFamily="34" charset="-79"/>
              </a:rPr>
              <a:t>בס"ד</a:t>
            </a:r>
          </a:p>
        </p:txBody>
      </p:sp>
    </p:spTree>
    <p:extLst>
      <p:ext uri="{BB962C8B-B14F-4D97-AF65-F5344CB8AC3E}">
        <p14:creationId xmlns:p14="http://schemas.microsoft.com/office/powerpoint/2010/main" val="899872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000"/>
    </mc:Choice>
    <mc:Fallback>
      <p:transition spd="slow" advTm="1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500"/>
                            </p:stCondLst>
                            <p:childTnLst>
                              <p:par>
                                <p:cTn id="43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תיבת טקסט 14">
            <a:extLst>
              <a:ext uri="{FF2B5EF4-FFF2-40B4-BE49-F238E27FC236}">
                <a16:creationId xmlns:a16="http://schemas.microsoft.com/office/drawing/2014/main" id="{429B13D4-124C-4B93-A684-DF4BA14BAFD7}"/>
              </a:ext>
            </a:extLst>
          </p:cNvPr>
          <p:cNvSpPr txBox="1"/>
          <p:nvPr/>
        </p:nvSpPr>
        <p:spPr>
          <a:xfrm flipH="1">
            <a:off x="11250671" y="0"/>
            <a:ext cx="844174" cy="46179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150000"/>
              </a:lnSpc>
            </a:pPr>
            <a:r>
              <a:rPr lang="he-IL" dirty="0">
                <a:latin typeface="Gisha" panose="020B0502040204020203" pitchFamily="34" charset="-79"/>
                <a:cs typeface="Gisha" panose="020B0502040204020203" pitchFamily="34" charset="-79"/>
              </a:rPr>
              <a:t>בס"ד</a:t>
            </a:r>
          </a:p>
        </p:txBody>
      </p:sp>
      <p:sp>
        <p:nvSpPr>
          <p:cNvPr id="19" name="מציין מיקום תוכן 2">
            <a:extLst>
              <a:ext uri="{FF2B5EF4-FFF2-40B4-BE49-F238E27FC236}">
                <a16:creationId xmlns:a16="http://schemas.microsoft.com/office/drawing/2014/main" id="{68A8271E-E7C2-415D-849A-FBC400E045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556" y="281194"/>
            <a:ext cx="7258684" cy="6560985"/>
          </a:xfrm>
        </p:spPr>
        <p:txBody>
          <a:bodyPr anchor="t">
            <a:no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he-IL" altLang="he-IL" dirty="0">
                <a:latin typeface="Gisha" panose="020B0502040204020203" pitchFamily="34" charset="-79"/>
                <a:cs typeface="Gisha" panose="020B0502040204020203" pitchFamily="34" charset="-79"/>
              </a:rPr>
              <a:t>ארצות-הברית ביקשה מישראל להמתין לפעולות דיפלומטיות כדי למנוע מלחמה, ישראל נענתה.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he-IL" altLang="he-IL" dirty="0">
                <a:latin typeface="Gisha" panose="020B0502040204020203" pitchFamily="34" charset="-79"/>
                <a:cs typeface="Gisha" panose="020B0502040204020203" pitchFamily="34" charset="-79"/>
              </a:rPr>
              <a:t>המדינה נכנסה למה שכונה אז "תקופת ההמתנה" שארכה 3 שבועות. </a:t>
            </a:r>
            <a:br>
              <a:rPr lang="en-US" altLang="he-IL" dirty="0">
                <a:latin typeface="Gisha" panose="020B0502040204020203" pitchFamily="34" charset="-79"/>
                <a:cs typeface="Gisha" panose="020B0502040204020203" pitchFamily="34" charset="-79"/>
              </a:rPr>
            </a:br>
            <a:r>
              <a:rPr lang="he-IL" altLang="he-IL" dirty="0">
                <a:latin typeface="Gisha" panose="020B0502040204020203" pitchFamily="34" charset="-79"/>
                <a:cs typeface="Gisha" panose="020B0502040204020203" pitchFamily="34" charset="-79"/>
              </a:rPr>
              <a:t>חיילי צה"ל נמצאים בגבול.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he-IL" dirty="0">
                <a:latin typeface="Gisha" panose="020B0502040204020203" pitchFamily="34" charset="-79"/>
                <a:cs typeface="Gisha" panose="020B0502040204020203" pitchFamily="34" charset="-79"/>
              </a:rPr>
              <a:t>ישראל, כאמור,</a:t>
            </a:r>
            <a:r>
              <a:rPr lang="he-IL" altLang="he-IL" dirty="0">
                <a:latin typeface="Gisha" panose="020B0502040204020203" pitchFamily="34" charset="-79"/>
                <a:cs typeface="Gisha" panose="020B0502040204020203" pitchFamily="34" charset="-79"/>
              </a:rPr>
              <a:t> עדיין מנסה לחפש פתרון מדיני</a:t>
            </a:r>
            <a:br>
              <a:rPr lang="en-US" altLang="he-IL" dirty="0">
                <a:latin typeface="Gisha" panose="020B0502040204020203" pitchFamily="34" charset="-79"/>
                <a:cs typeface="Gisha" panose="020B0502040204020203" pitchFamily="34" charset="-79"/>
              </a:rPr>
            </a:br>
            <a:r>
              <a:rPr lang="en-US" altLang="he-IL" dirty="0">
                <a:latin typeface="Gisha" panose="020B0502040204020203" pitchFamily="34" charset="-79"/>
                <a:cs typeface="Gisha" panose="020B0502040204020203" pitchFamily="34" charset="-79"/>
              </a:rPr>
              <a:t> </a:t>
            </a:r>
            <a:r>
              <a:rPr lang="he-IL" altLang="he-IL" dirty="0">
                <a:latin typeface="Gisha" panose="020B0502040204020203" pitchFamily="34" charset="-79"/>
                <a:cs typeface="Gisha" panose="020B0502040204020203" pitchFamily="34" charset="-79"/>
              </a:rPr>
              <a:t>אך הפניות לאו"ם ולמעצמות לא הניבו תוצאות. </a:t>
            </a:r>
          </a:p>
          <a:p>
            <a:pPr marL="0" indent="0">
              <a:lnSpc>
                <a:spcPct val="200000"/>
              </a:lnSpc>
              <a:buNone/>
            </a:pPr>
            <a:endParaRPr lang="en-IL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20" name="Picture 9">
            <a:extLst>
              <a:ext uri="{FF2B5EF4-FFF2-40B4-BE49-F238E27FC236}">
                <a16:creationId xmlns:a16="http://schemas.microsoft.com/office/drawing/2014/main" id="{2B5CAC6D-7E3B-47AF-B1F3-23CF90FA80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3" r="5043" b="-1"/>
          <a:stretch/>
        </p:blipFill>
        <p:spPr bwMode="auto">
          <a:xfrm>
            <a:off x="7680184" y="13510"/>
            <a:ext cx="4502173" cy="3448209"/>
          </a:xfrm>
          <a:custGeom>
            <a:avLst/>
            <a:gdLst/>
            <a:ahLst/>
            <a:cxnLst/>
            <a:rect l="l" t="t" r="r" b="b"/>
            <a:pathLst>
              <a:path w="4502173" h="3448219">
                <a:moveTo>
                  <a:pt x="205627" y="0"/>
                </a:moveTo>
                <a:lnTo>
                  <a:pt x="4502173" y="0"/>
                </a:lnTo>
                <a:lnTo>
                  <a:pt x="4502173" y="2368934"/>
                </a:lnTo>
                <a:lnTo>
                  <a:pt x="4365663" y="2551486"/>
                </a:lnTo>
                <a:cubicBezTo>
                  <a:pt x="3913696" y="3099144"/>
                  <a:pt x="3229704" y="3448219"/>
                  <a:pt x="2464181" y="3448219"/>
                </a:cubicBezTo>
                <a:cubicBezTo>
                  <a:pt x="1103251" y="3448219"/>
                  <a:pt x="0" y="2344968"/>
                  <a:pt x="0" y="984038"/>
                </a:cubicBezTo>
                <a:cubicBezTo>
                  <a:pt x="0" y="643806"/>
                  <a:pt x="68954" y="319678"/>
                  <a:pt x="193648" y="24867"/>
                </a:cubicBezTo>
                <a:close/>
              </a:path>
            </a:pathLst>
          </a:cu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 descr="wwwm5646">
            <a:extLst>
              <a:ext uri="{FF2B5EF4-FFF2-40B4-BE49-F238E27FC236}">
                <a16:creationId xmlns:a16="http://schemas.microsoft.com/office/drawing/2014/main" id="{C61644BF-120A-408C-A5CD-39952DB5C8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6" r="705" b="-5"/>
          <a:stretch/>
        </p:blipFill>
        <p:spPr>
          <a:xfrm>
            <a:off x="8858795" y="4082141"/>
            <a:ext cx="3423175" cy="2775859"/>
          </a:xfrm>
          <a:custGeom>
            <a:avLst/>
            <a:gdLst/>
            <a:ahLst/>
            <a:cxnLst/>
            <a:rect l="l" t="t" r="r" b="b"/>
            <a:pathLst>
              <a:path w="3423175" h="2775859">
                <a:moveTo>
                  <a:pt x="1906524" y="0"/>
                </a:moveTo>
                <a:cubicBezTo>
                  <a:pt x="2498805" y="0"/>
                  <a:pt x="3028006" y="270078"/>
                  <a:pt x="3377691" y="693798"/>
                </a:cubicBezTo>
                <a:lnTo>
                  <a:pt x="3423175" y="754624"/>
                </a:lnTo>
                <a:lnTo>
                  <a:pt x="3423175" y="2775859"/>
                </a:lnTo>
                <a:lnTo>
                  <a:pt x="211114" y="2775859"/>
                </a:lnTo>
                <a:lnTo>
                  <a:pt x="149824" y="2648629"/>
                </a:lnTo>
                <a:cubicBezTo>
                  <a:pt x="53349" y="2420536"/>
                  <a:pt x="0" y="2169760"/>
                  <a:pt x="0" y="1906524"/>
                </a:cubicBezTo>
                <a:cubicBezTo>
                  <a:pt x="0" y="853580"/>
                  <a:pt x="853580" y="0"/>
                  <a:pt x="1906524" y="0"/>
                </a:cubicBezTo>
                <a:close/>
              </a:path>
            </a:pathLst>
          </a:cu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3609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75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75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75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59060E6-34F3-49F3-800B-420CA7175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13068" y="159940"/>
            <a:ext cx="12428738" cy="1325563"/>
          </a:xfrm>
        </p:spPr>
        <p:txBody>
          <a:bodyPr/>
          <a:lstStyle/>
          <a:p>
            <a:pPr algn="ctr"/>
            <a:r>
              <a:rPr lang="he-IL" b="1" dirty="0">
                <a:solidFill>
                  <a:srgbClr val="876D5E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ומה קורה בממשלת ישראל?</a:t>
            </a:r>
            <a:endParaRPr lang="en-IL" b="1" dirty="0">
              <a:solidFill>
                <a:srgbClr val="876D5E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F8ECFB03-8C10-4A52-B98F-9AE758665B0B}"/>
              </a:ext>
            </a:extLst>
          </p:cNvPr>
          <p:cNvSpPr/>
          <p:nvPr/>
        </p:nvSpPr>
        <p:spPr>
          <a:xfrm>
            <a:off x="2568220" y="1166792"/>
            <a:ext cx="9259824" cy="42218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250000"/>
              </a:lnSpc>
              <a:buFont typeface="Symbol" panose="05050102010706020507" pitchFamily="18" charset="2"/>
              <a:buChar char=""/>
            </a:pPr>
            <a:r>
              <a:rPr lang="he-IL" altLang="he-IL" sz="2800" b="1" dirty="0">
                <a:latin typeface="Gisha" panose="020B0502040204020203" pitchFamily="34" charset="-79"/>
                <a:cs typeface="Gisha" panose="020B0502040204020203" pitchFamily="34" charset="-79"/>
              </a:rPr>
              <a:t> 1.6.1967 </a:t>
            </a:r>
            <a:r>
              <a:rPr lang="he-IL" altLang="he-IL" sz="2800" dirty="0">
                <a:latin typeface="Gisha" panose="020B0502040204020203" pitchFamily="34" charset="-79"/>
                <a:cs typeface="Gisha" panose="020B0502040204020203" pitchFamily="34" charset="-79"/>
              </a:rPr>
              <a:t>הוקמה ממשלת חירום לאומית, משה דיין התמנה לשר הביטחון ע"י ראש הממשלה לוי אשכול.</a:t>
            </a:r>
          </a:p>
          <a:p>
            <a:pPr marL="285750" indent="-285750">
              <a:lnSpc>
                <a:spcPct val="250000"/>
              </a:lnSpc>
              <a:buFont typeface="Symbol" panose="05050102010706020507" pitchFamily="18" charset="2"/>
              <a:buChar char=""/>
            </a:pPr>
            <a:r>
              <a:rPr lang="he-IL" altLang="he-IL" sz="2800" b="1" dirty="0">
                <a:latin typeface="Gisha" panose="020B0502040204020203" pitchFamily="34" charset="-79"/>
                <a:cs typeface="Gisha" panose="020B0502040204020203" pitchFamily="34" charset="-79"/>
              </a:rPr>
              <a:t> 4.6.1967 </a:t>
            </a:r>
            <a:r>
              <a:rPr lang="he-IL" altLang="he-IL" sz="2800" dirty="0">
                <a:latin typeface="Gisha" panose="020B0502040204020203" pitchFamily="34" charset="-79"/>
                <a:cs typeface="Gisha" panose="020B0502040204020203" pitchFamily="34" charset="-79"/>
              </a:rPr>
              <a:t>התקבלה ההחלטה לצאת למלחמה.</a:t>
            </a:r>
          </a:p>
          <a:p>
            <a:pPr marL="285750" indent="-285750">
              <a:lnSpc>
                <a:spcPct val="250000"/>
              </a:lnSpc>
              <a:buFont typeface="Symbol" panose="05050102010706020507" pitchFamily="18" charset="2"/>
              <a:buChar char=""/>
            </a:pPr>
            <a:r>
              <a:rPr lang="he-IL" altLang="he-IL" sz="2800" b="1" dirty="0">
                <a:latin typeface="Gisha" panose="020B0502040204020203" pitchFamily="34" charset="-79"/>
                <a:cs typeface="Gisha" panose="020B0502040204020203" pitchFamily="34" charset="-79"/>
              </a:rPr>
              <a:t> 5.6.1967 </a:t>
            </a:r>
            <a:r>
              <a:rPr lang="he-IL" altLang="he-IL" sz="2800" dirty="0">
                <a:latin typeface="Gisha" panose="020B0502040204020203" pitchFamily="34" charset="-79"/>
                <a:cs typeface="Gisha" panose="020B0502040204020203" pitchFamily="34" charset="-79"/>
              </a:rPr>
              <a:t>צה"ל יוצא למלחמה. </a:t>
            </a:r>
          </a:p>
        </p:txBody>
      </p:sp>
      <p:pic>
        <p:nvPicPr>
          <p:cNvPr id="7" name="Picture 7" descr="444">
            <a:extLst>
              <a:ext uri="{FF2B5EF4-FFF2-40B4-BE49-F238E27FC236}">
                <a16:creationId xmlns:a16="http://schemas.microsoft.com/office/drawing/2014/main" id="{B479F97C-2806-4102-9211-B45EE4A65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6887" y="2343705"/>
            <a:ext cx="4362667" cy="37197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1C674E25-F2FB-4CB4-81C4-812717B1C990}"/>
              </a:ext>
            </a:extLst>
          </p:cNvPr>
          <p:cNvSpPr txBox="1"/>
          <p:nvPr/>
        </p:nvSpPr>
        <p:spPr>
          <a:xfrm>
            <a:off x="2539018" y="5388653"/>
            <a:ext cx="154471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he-IL" b="1" dirty="0">
                <a:latin typeface="Gisha" panose="020B0502040204020203" pitchFamily="34" charset="-79"/>
                <a:cs typeface="Gisha" panose="020B0502040204020203" pitchFamily="34" charset="-79"/>
              </a:rPr>
              <a:t>רה"מ</a:t>
            </a:r>
            <a:r>
              <a:rPr lang="en-US" b="1" dirty="0">
                <a:latin typeface="Gisha" panose="020B0502040204020203" pitchFamily="34" charset="-79"/>
                <a:cs typeface="Gisha" panose="020B0502040204020203" pitchFamily="34" charset="-79"/>
              </a:rPr>
              <a:t>-</a:t>
            </a:r>
            <a:br>
              <a:rPr lang="en-US" b="1" dirty="0">
                <a:latin typeface="Gisha" panose="020B0502040204020203" pitchFamily="34" charset="-79"/>
                <a:cs typeface="Gisha" panose="020B0502040204020203" pitchFamily="34" charset="-79"/>
              </a:rPr>
            </a:br>
            <a:r>
              <a:rPr lang="he-IL" b="1" dirty="0">
                <a:latin typeface="Gisha" panose="020B0502040204020203" pitchFamily="34" charset="-79"/>
                <a:cs typeface="Gisha" panose="020B0502040204020203" pitchFamily="34" charset="-79"/>
              </a:rPr>
              <a:t>לוי אשכול</a:t>
            </a:r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F9098102-5FA7-4678-B02C-4D96EC9B9AEF}"/>
              </a:ext>
            </a:extLst>
          </p:cNvPr>
          <p:cNvSpPr txBox="1"/>
          <p:nvPr/>
        </p:nvSpPr>
        <p:spPr>
          <a:xfrm>
            <a:off x="588500" y="5388653"/>
            <a:ext cx="154471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he-IL" b="1" dirty="0">
                <a:latin typeface="Gisha" panose="020B0502040204020203" pitchFamily="34" charset="-79"/>
                <a:cs typeface="Gisha" panose="020B0502040204020203" pitchFamily="34" charset="-79"/>
              </a:rPr>
              <a:t>שר הביטחון-</a:t>
            </a:r>
            <a:br>
              <a:rPr lang="en-US" b="1" dirty="0">
                <a:latin typeface="Gisha" panose="020B0502040204020203" pitchFamily="34" charset="-79"/>
                <a:cs typeface="Gisha" panose="020B0502040204020203" pitchFamily="34" charset="-79"/>
              </a:rPr>
            </a:br>
            <a:r>
              <a:rPr lang="he-IL" b="1" dirty="0">
                <a:latin typeface="Gisha" panose="020B0502040204020203" pitchFamily="34" charset="-79"/>
                <a:cs typeface="Gisha" panose="020B0502040204020203" pitchFamily="34" charset="-79"/>
              </a:rPr>
              <a:t>משה דיין</a:t>
            </a:r>
          </a:p>
        </p:txBody>
      </p:sp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774FDCE9-1668-4230-8537-688EFDB50B37}"/>
              </a:ext>
            </a:extLst>
          </p:cNvPr>
          <p:cNvSpPr txBox="1"/>
          <p:nvPr/>
        </p:nvSpPr>
        <p:spPr>
          <a:xfrm flipH="1">
            <a:off x="11250671" y="0"/>
            <a:ext cx="844174" cy="46179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150000"/>
              </a:lnSpc>
            </a:pPr>
            <a:r>
              <a:rPr lang="he-IL" dirty="0">
                <a:latin typeface="Gisha" panose="020B0502040204020203" pitchFamily="34" charset="-79"/>
                <a:cs typeface="Gisha" panose="020B0502040204020203" pitchFamily="34" charset="-79"/>
              </a:rPr>
              <a:t>בס"ד</a:t>
            </a:r>
          </a:p>
        </p:txBody>
      </p:sp>
    </p:spTree>
    <p:extLst>
      <p:ext uri="{BB962C8B-B14F-4D97-AF65-F5344CB8AC3E}">
        <p14:creationId xmlns:p14="http://schemas.microsoft.com/office/powerpoint/2010/main" val="763666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8000"/>
    </mc:Choice>
    <mc:Fallback>
      <p:transition spd="slow" advClick="0" advTm="1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5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25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75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75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uiExpand="1" build="p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8183B670-F583-481C-8645-2CBF581648B1}"/>
              </a:ext>
            </a:extLst>
          </p:cNvPr>
          <p:cNvSpPr txBox="1"/>
          <p:nvPr/>
        </p:nvSpPr>
        <p:spPr>
          <a:xfrm>
            <a:off x="518161" y="1172894"/>
            <a:ext cx="112838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2000" b="1" dirty="0">
                <a:latin typeface="Gisha" panose="020B0502040204020203" pitchFamily="34" charset="-79"/>
                <a:cs typeface="Gisha" panose="020B0502040204020203" pitchFamily="34" charset="-79"/>
              </a:rPr>
              <a:t>מברק פתיחה!</a:t>
            </a:r>
            <a:br>
              <a:rPr lang="en-US" sz="2000" b="1" dirty="0">
                <a:latin typeface="Gisha" panose="020B0502040204020203" pitchFamily="34" charset="-79"/>
                <a:cs typeface="Gisha" panose="020B0502040204020203" pitchFamily="34" charset="-79"/>
              </a:rPr>
            </a:br>
            <a:r>
              <a:rPr lang="he-IL" sz="2000" b="1" dirty="0">
                <a:latin typeface="Gisha" panose="020B0502040204020203" pitchFamily="34" charset="-79"/>
                <a:cs typeface="Gisha" panose="020B0502040204020203" pitchFamily="34" charset="-79"/>
              </a:rPr>
              <a:t>לצערנו המברק ניזוק בחלקו עם הזמן.. </a:t>
            </a:r>
            <a:br>
              <a:rPr lang="en-US" sz="2000" b="1" dirty="0">
                <a:latin typeface="Gisha" panose="020B0502040204020203" pitchFamily="34" charset="-79"/>
                <a:cs typeface="Gisha" panose="020B0502040204020203" pitchFamily="34" charset="-79"/>
              </a:rPr>
            </a:br>
            <a:r>
              <a:rPr lang="he-IL" sz="2000" b="1" dirty="0">
                <a:latin typeface="Gisha" panose="020B0502040204020203" pitchFamily="34" charset="-79"/>
                <a:cs typeface="Gisha" panose="020B0502040204020203" pitchFamily="34" charset="-79"/>
              </a:rPr>
              <a:t>האם תצליחו לקרוא בכל זאת?</a:t>
            </a:r>
            <a:endParaRPr lang="he-IL" sz="2000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A0677E62-347C-4E79-A256-E349E06AFC1E}"/>
              </a:ext>
            </a:extLst>
          </p:cNvPr>
          <p:cNvSpPr txBox="1"/>
          <p:nvPr/>
        </p:nvSpPr>
        <p:spPr>
          <a:xfrm>
            <a:off x="1757681" y="417053"/>
            <a:ext cx="892282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200" b="1" dirty="0">
                <a:solidFill>
                  <a:srgbClr val="C20000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היום הראשון למלחמה- כ"ו אייר | 5.6.1967</a:t>
            </a:r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84B84D2D-0330-4F2C-8BA8-19E2DAC48A10}"/>
              </a:ext>
            </a:extLst>
          </p:cNvPr>
          <p:cNvSpPr txBox="1"/>
          <p:nvPr/>
        </p:nvSpPr>
        <p:spPr>
          <a:xfrm flipH="1">
            <a:off x="11250671" y="0"/>
            <a:ext cx="844174" cy="46179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150000"/>
              </a:lnSpc>
            </a:pPr>
            <a:r>
              <a:rPr lang="he-IL" dirty="0">
                <a:latin typeface="Gisha" panose="020B0502040204020203" pitchFamily="34" charset="-79"/>
                <a:cs typeface="Gisha" panose="020B0502040204020203" pitchFamily="34" charset="-79"/>
              </a:rPr>
              <a:t>בס"ד</a:t>
            </a:r>
          </a:p>
        </p:txBody>
      </p:sp>
      <p:grpSp>
        <p:nvGrpSpPr>
          <p:cNvPr id="21" name="קבוצה 20">
            <a:extLst>
              <a:ext uri="{FF2B5EF4-FFF2-40B4-BE49-F238E27FC236}">
                <a16:creationId xmlns:a16="http://schemas.microsoft.com/office/drawing/2014/main" id="{92B8238A-7A08-4632-99BD-541E9A327F9C}"/>
              </a:ext>
            </a:extLst>
          </p:cNvPr>
          <p:cNvGrpSpPr/>
          <p:nvPr/>
        </p:nvGrpSpPr>
        <p:grpSpPr>
          <a:xfrm>
            <a:off x="3418392" y="2304306"/>
            <a:ext cx="5603687" cy="4074328"/>
            <a:chOff x="3418392" y="2304306"/>
            <a:chExt cx="5603687" cy="4074328"/>
          </a:xfrm>
        </p:grpSpPr>
        <p:sp>
          <p:nvSpPr>
            <p:cNvPr id="4" name="מגילה: אנכית 3">
              <a:extLst>
                <a:ext uri="{FF2B5EF4-FFF2-40B4-BE49-F238E27FC236}">
                  <a16:creationId xmlns:a16="http://schemas.microsoft.com/office/drawing/2014/main" id="{A29D169E-AAB1-4015-A457-7AF2BCC7091E}"/>
                </a:ext>
              </a:extLst>
            </p:cNvPr>
            <p:cNvSpPr/>
            <p:nvPr/>
          </p:nvSpPr>
          <p:spPr>
            <a:xfrm>
              <a:off x="3418392" y="2304306"/>
              <a:ext cx="5603687" cy="4074328"/>
            </a:xfrm>
            <a:prstGeom prst="verticalScroll">
              <a:avLst/>
            </a:prstGeom>
            <a:blipFill>
              <a:blip r:embed="rId3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  <p:sp>
          <p:nvSpPr>
            <p:cNvPr id="10" name="תיבת טקסט 9">
              <a:extLst>
                <a:ext uri="{FF2B5EF4-FFF2-40B4-BE49-F238E27FC236}">
                  <a16:creationId xmlns:a16="http://schemas.microsoft.com/office/drawing/2014/main" id="{1ED26260-DBC5-425C-9FEA-61952B48C035}"/>
                </a:ext>
              </a:extLst>
            </p:cNvPr>
            <p:cNvSpPr txBox="1"/>
            <p:nvPr/>
          </p:nvSpPr>
          <p:spPr>
            <a:xfrm>
              <a:off x="4091373" y="2903746"/>
              <a:ext cx="4253094" cy="32316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e-IL" sz="2400" dirty="0">
                  <a:latin typeface="Gisha" panose="020B0502040204020203" pitchFamily="34" charset="-79"/>
                  <a:cs typeface="Gisha" panose="020B0502040204020203" pitchFamily="34" charset="-79"/>
                </a:rPr>
                <a:t>זכית_ </a:t>
              </a:r>
              <a:r>
                <a:rPr lang="en-US" sz="2400" dirty="0">
                  <a:latin typeface="Gisha" panose="020B0502040204020203" pitchFamily="34" charset="-79"/>
                  <a:cs typeface="Gisha" panose="020B0502040204020203" pitchFamily="34" charset="-79"/>
                </a:rPr>
                <a:t> </a:t>
              </a:r>
              <a:r>
                <a:rPr lang="he-IL" sz="2400" dirty="0" err="1">
                  <a:latin typeface="Gisha" panose="020B0502040204020203" pitchFamily="34" charset="-79"/>
                  <a:cs typeface="Gisha" panose="020B0502040204020203" pitchFamily="34" charset="-79"/>
                </a:rPr>
                <a:t>לק_ל</a:t>
              </a:r>
              <a:r>
                <a:rPr lang="he-IL" sz="2400" dirty="0">
                  <a:latin typeface="Gisha" panose="020B0502040204020203" pitchFamily="34" charset="-79"/>
                  <a:cs typeface="Gisha" panose="020B0502040204020203" pitchFamily="34" charset="-79"/>
                </a:rPr>
                <a:t> טעימה </a:t>
              </a:r>
            </a:p>
            <a:p>
              <a:r>
                <a:rPr lang="he-IL" sz="2400" dirty="0">
                  <a:latin typeface="Gisha" panose="020B0502040204020203" pitchFamily="34" charset="-79"/>
                  <a:cs typeface="Gisha" panose="020B0502040204020203" pitchFamily="34" charset="-79"/>
                </a:rPr>
                <a:t>מששת ימי הלחימה</a:t>
              </a:r>
            </a:p>
            <a:p>
              <a:r>
                <a:rPr lang="he-IL" sz="2400" dirty="0">
                  <a:latin typeface="Gisha" panose="020B0502040204020203" pitchFamily="34" charset="-79"/>
                  <a:cs typeface="Gisha" panose="020B0502040204020203" pitchFamily="34" charset="-79"/>
                </a:rPr>
                <a:t>על מנת </a:t>
              </a:r>
              <a:r>
                <a:rPr lang="he-IL" sz="2400" dirty="0" err="1">
                  <a:latin typeface="Gisha" panose="020B0502040204020203" pitchFamily="34" charset="-79"/>
                  <a:cs typeface="Gisha" panose="020B0502040204020203" pitchFamily="34" charset="-79"/>
                </a:rPr>
                <a:t>ל_לוח</a:t>
              </a:r>
              <a:r>
                <a:rPr lang="he-IL" sz="2400" dirty="0">
                  <a:latin typeface="Gisha" panose="020B0502040204020203" pitchFamily="34" charset="-79"/>
                  <a:cs typeface="Gisha" panose="020B0502040204020203" pitchFamily="34" charset="-79"/>
                </a:rPr>
                <a:t> את המשימה</a:t>
              </a:r>
            </a:p>
            <a:p>
              <a:r>
                <a:rPr lang="he-IL" sz="2400" dirty="0">
                  <a:latin typeface="Gisha" panose="020B0502040204020203" pitchFamily="34" charset="-79"/>
                  <a:cs typeface="Gisha" panose="020B0502040204020203" pitchFamily="34" charset="-79"/>
                </a:rPr>
                <a:t>_</a:t>
              </a:r>
              <a:r>
                <a:rPr lang="he-IL" sz="2400" dirty="0" err="1">
                  <a:latin typeface="Gisha" panose="020B0502040204020203" pitchFamily="34" charset="-79"/>
                  <a:cs typeface="Gisha" panose="020B0502040204020203" pitchFamily="34" charset="-79"/>
                </a:rPr>
                <a:t>ליכם</a:t>
              </a:r>
              <a:r>
                <a:rPr lang="he-IL" sz="2400" dirty="0">
                  <a:latin typeface="Gisha" panose="020B0502040204020203" pitchFamily="34" charset="-79"/>
                  <a:cs typeface="Gisha" panose="020B0502040204020203" pitchFamily="34" charset="-79"/>
                </a:rPr>
                <a:t> לענות על שאלה _עט קשה</a:t>
              </a:r>
            </a:p>
            <a:p>
              <a:r>
                <a:rPr lang="he-IL" sz="2400" dirty="0">
                  <a:latin typeface="Gisha" panose="020B0502040204020203" pitchFamily="34" charset="-79"/>
                  <a:cs typeface="Gisha" panose="020B0502040204020203" pitchFamily="34" charset="-79"/>
                </a:rPr>
                <a:t>האם אתם </a:t>
              </a:r>
              <a:r>
                <a:rPr lang="he-IL" sz="2400" dirty="0" err="1">
                  <a:latin typeface="Gisha" panose="020B0502040204020203" pitchFamily="34" charset="-79"/>
                  <a:cs typeface="Gisha" panose="020B0502040204020203" pitchFamily="34" charset="-79"/>
                </a:rPr>
                <a:t>י_דעים</a:t>
              </a:r>
              <a:r>
                <a:rPr lang="he-IL" sz="2400" dirty="0">
                  <a:latin typeface="Gisha" panose="020B0502040204020203" pitchFamily="34" charset="-79"/>
                  <a:cs typeface="Gisha" panose="020B0502040204020203" pitchFamily="34" charset="-79"/>
                </a:rPr>
                <a:t> </a:t>
              </a:r>
            </a:p>
            <a:p>
              <a:r>
                <a:rPr lang="he-IL" sz="2400" dirty="0">
                  <a:latin typeface="Gisha" panose="020B0502040204020203" pitchFamily="34" charset="-79"/>
                  <a:cs typeface="Gisha" panose="020B0502040204020203" pitchFamily="34" charset="-79"/>
                </a:rPr>
                <a:t>או אולי חל_ </a:t>
              </a:r>
              <a:r>
                <a:rPr lang="en-US" sz="2400" dirty="0">
                  <a:latin typeface="Gisha" panose="020B0502040204020203" pitchFamily="34" charset="-79"/>
                  <a:cs typeface="Gisha" panose="020B0502040204020203" pitchFamily="34" charset="-79"/>
                </a:rPr>
                <a:t> </a:t>
              </a:r>
              <a:r>
                <a:rPr lang="he-IL" sz="2400" dirty="0">
                  <a:latin typeface="Gisha" panose="020B0502040204020203" pitchFamily="34" charset="-79"/>
                  <a:cs typeface="Gisha" panose="020B0502040204020203" pitchFamily="34" charset="-79"/>
                </a:rPr>
                <a:t>מהחברים</a:t>
              </a:r>
            </a:p>
            <a:p>
              <a:r>
                <a:rPr lang="he-IL" sz="2400" dirty="0">
                  <a:latin typeface="Gisha" panose="020B0502040204020203" pitchFamily="34" charset="-79"/>
                  <a:cs typeface="Gisha" panose="020B0502040204020203" pitchFamily="34" charset="-79"/>
                </a:rPr>
                <a:t>על איזה מבצע אנו </a:t>
              </a:r>
              <a:r>
                <a:rPr lang="he-IL" sz="2400" dirty="0" err="1">
                  <a:latin typeface="Gisha" panose="020B0502040204020203" pitchFamily="34" charset="-79"/>
                  <a:cs typeface="Gisha" panose="020B0502040204020203" pitchFamily="34" charset="-79"/>
                </a:rPr>
                <a:t>מ_ברים</a:t>
              </a:r>
              <a:r>
                <a:rPr lang="he-IL" sz="2400" dirty="0">
                  <a:latin typeface="Gisha" panose="020B0502040204020203" pitchFamily="34" charset="-79"/>
                  <a:cs typeface="Gisha" panose="020B0502040204020203" pitchFamily="34" charset="-79"/>
                </a:rPr>
                <a:t>?</a:t>
              </a:r>
            </a:p>
            <a:p>
              <a:pPr algn="ctr"/>
              <a:r>
                <a:rPr lang="he-IL" sz="3600" b="1" spc="600" dirty="0">
                  <a:latin typeface="Gisha" panose="020B0502040204020203" pitchFamily="34" charset="-79"/>
                  <a:cs typeface="Gisha" panose="020B0502040204020203" pitchFamily="34" charset="-79"/>
                </a:rPr>
                <a:t>_ _ _ _ - _ _ _ _</a:t>
              </a:r>
            </a:p>
          </p:txBody>
        </p:sp>
        <p:sp>
          <p:nvSpPr>
            <p:cNvPr id="13" name="צורה חופשית: צורה 12">
              <a:extLst>
                <a:ext uri="{FF2B5EF4-FFF2-40B4-BE49-F238E27FC236}">
                  <a16:creationId xmlns:a16="http://schemas.microsoft.com/office/drawing/2014/main" id="{58729AD7-A87E-4A4B-8B22-66E0E40D636F}"/>
                </a:ext>
              </a:extLst>
            </p:cNvPr>
            <p:cNvSpPr/>
            <p:nvPr/>
          </p:nvSpPr>
          <p:spPr>
            <a:xfrm rot="19576642">
              <a:off x="7500059" y="3060028"/>
              <a:ext cx="193574" cy="267114"/>
            </a:xfrm>
            <a:custGeom>
              <a:avLst/>
              <a:gdLst>
                <a:gd name="connsiteX0" fmla="*/ 25400 w 528320"/>
                <a:gd name="connsiteY0" fmla="*/ 137160 h 492760"/>
                <a:gd name="connsiteX1" fmla="*/ 30480 w 528320"/>
                <a:gd name="connsiteY1" fmla="*/ 76200 h 492760"/>
                <a:gd name="connsiteX2" fmla="*/ 35560 w 528320"/>
                <a:gd name="connsiteY2" fmla="*/ 60960 h 492760"/>
                <a:gd name="connsiteX3" fmla="*/ 45720 w 528320"/>
                <a:gd name="connsiteY3" fmla="*/ 40640 h 492760"/>
                <a:gd name="connsiteX4" fmla="*/ 60960 w 528320"/>
                <a:gd name="connsiteY4" fmla="*/ 25400 h 492760"/>
                <a:gd name="connsiteX5" fmla="*/ 106680 w 528320"/>
                <a:gd name="connsiteY5" fmla="*/ 0 h 492760"/>
                <a:gd name="connsiteX6" fmla="*/ 147320 w 528320"/>
                <a:gd name="connsiteY6" fmla="*/ 10160 h 492760"/>
                <a:gd name="connsiteX7" fmla="*/ 162560 w 528320"/>
                <a:gd name="connsiteY7" fmla="*/ 25400 h 492760"/>
                <a:gd name="connsiteX8" fmla="*/ 193040 w 528320"/>
                <a:gd name="connsiteY8" fmla="*/ 35560 h 492760"/>
                <a:gd name="connsiteX9" fmla="*/ 228600 w 528320"/>
                <a:gd name="connsiteY9" fmla="*/ 45720 h 492760"/>
                <a:gd name="connsiteX10" fmla="*/ 309880 w 528320"/>
                <a:gd name="connsiteY10" fmla="*/ 40640 h 492760"/>
                <a:gd name="connsiteX11" fmla="*/ 325120 w 528320"/>
                <a:gd name="connsiteY11" fmla="*/ 35560 h 492760"/>
                <a:gd name="connsiteX12" fmla="*/ 360680 w 528320"/>
                <a:gd name="connsiteY12" fmla="*/ 40640 h 492760"/>
                <a:gd name="connsiteX13" fmla="*/ 375920 w 528320"/>
                <a:gd name="connsiteY13" fmla="*/ 50800 h 492760"/>
                <a:gd name="connsiteX14" fmla="*/ 391160 w 528320"/>
                <a:gd name="connsiteY14" fmla="*/ 81280 h 492760"/>
                <a:gd name="connsiteX15" fmla="*/ 411480 w 528320"/>
                <a:gd name="connsiteY15" fmla="*/ 111760 h 492760"/>
                <a:gd name="connsiteX16" fmla="*/ 421640 w 528320"/>
                <a:gd name="connsiteY16" fmla="*/ 127000 h 492760"/>
                <a:gd name="connsiteX17" fmla="*/ 467360 w 528320"/>
                <a:gd name="connsiteY17" fmla="*/ 162560 h 492760"/>
                <a:gd name="connsiteX18" fmla="*/ 497840 w 528320"/>
                <a:gd name="connsiteY18" fmla="*/ 177800 h 492760"/>
                <a:gd name="connsiteX19" fmla="*/ 513080 w 528320"/>
                <a:gd name="connsiteY19" fmla="*/ 208280 h 492760"/>
                <a:gd name="connsiteX20" fmla="*/ 528320 w 528320"/>
                <a:gd name="connsiteY20" fmla="*/ 248920 h 492760"/>
                <a:gd name="connsiteX21" fmla="*/ 523240 w 528320"/>
                <a:gd name="connsiteY21" fmla="*/ 340360 h 492760"/>
                <a:gd name="connsiteX22" fmla="*/ 487680 w 528320"/>
                <a:gd name="connsiteY22" fmla="*/ 365760 h 492760"/>
                <a:gd name="connsiteX23" fmla="*/ 472440 w 528320"/>
                <a:gd name="connsiteY23" fmla="*/ 370840 h 492760"/>
                <a:gd name="connsiteX24" fmla="*/ 421640 w 528320"/>
                <a:gd name="connsiteY24" fmla="*/ 386080 h 492760"/>
                <a:gd name="connsiteX25" fmla="*/ 401320 w 528320"/>
                <a:gd name="connsiteY25" fmla="*/ 396240 h 492760"/>
                <a:gd name="connsiteX26" fmla="*/ 386080 w 528320"/>
                <a:gd name="connsiteY26" fmla="*/ 406400 h 492760"/>
                <a:gd name="connsiteX27" fmla="*/ 365760 w 528320"/>
                <a:gd name="connsiteY27" fmla="*/ 411480 h 492760"/>
                <a:gd name="connsiteX28" fmla="*/ 325120 w 528320"/>
                <a:gd name="connsiteY28" fmla="*/ 441960 h 492760"/>
                <a:gd name="connsiteX29" fmla="*/ 294640 w 528320"/>
                <a:gd name="connsiteY29" fmla="*/ 457200 h 492760"/>
                <a:gd name="connsiteX30" fmla="*/ 259080 w 528320"/>
                <a:gd name="connsiteY30" fmla="*/ 467360 h 492760"/>
                <a:gd name="connsiteX31" fmla="*/ 233680 w 528320"/>
                <a:gd name="connsiteY31" fmla="*/ 477520 h 492760"/>
                <a:gd name="connsiteX32" fmla="*/ 167640 w 528320"/>
                <a:gd name="connsiteY32" fmla="*/ 492760 h 492760"/>
                <a:gd name="connsiteX33" fmla="*/ 81280 w 528320"/>
                <a:gd name="connsiteY33" fmla="*/ 487680 h 492760"/>
                <a:gd name="connsiteX34" fmla="*/ 66040 w 528320"/>
                <a:gd name="connsiteY34" fmla="*/ 482600 h 492760"/>
                <a:gd name="connsiteX35" fmla="*/ 55880 w 528320"/>
                <a:gd name="connsiteY35" fmla="*/ 467360 h 492760"/>
                <a:gd name="connsiteX36" fmla="*/ 40640 w 528320"/>
                <a:gd name="connsiteY36" fmla="*/ 452120 h 492760"/>
                <a:gd name="connsiteX37" fmla="*/ 35560 w 528320"/>
                <a:gd name="connsiteY37" fmla="*/ 436880 h 492760"/>
                <a:gd name="connsiteX38" fmla="*/ 25400 w 528320"/>
                <a:gd name="connsiteY38" fmla="*/ 421640 h 492760"/>
                <a:gd name="connsiteX39" fmla="*/ 20320 w 528320"/>
                <a:gd name="connsiteY39" fmla="*/ 401320 h 492760"/>
                <a:gd name="connsiteX40" fmla="*/ 10160 w 528320"/>
                <a:gd name="connsiteY40" fmla="*/ 370840 h 492760"/>
                <a:gd name="connsiteX41" fmla="*/ 5080 w 528320"/>
                <a:gd name="connsiteY41" fmla="*/ 355600 h 492760"/>
                <a:gd name="connsiteX42" fmla="*/ 0 w 528320"/>
                <a:gd name="connsiteY42" fmla="*/ 340360 h 492760"/>
                <a:gd name="connsiteX43" fmla="*/ 5080 w 528320"/>
                <a:gd name="connsiteY43" fmla="*/ 243840 h 492760"/>
                <a:gd name="connsiteX44" fmla="*/ 15240 w 528320"/>
                <a:gd name="connsiteY44" fmla="*/ 213360 h 492760"/>
                <a:gd name="connsiteX45" fmla="*/ 25400 w 528320"/>
                <a:gd name="connsiteY45" fmla="*/ 137160 h 492760"/>
                <a:gd name="connsiteX0" fmla="*/ 25400 w 528320"/>
                <a:gd name="connsiteY0" fmla="*/ 137160 h 492760"/>
                <a:gd name="connsiteX1" fmla="*/ 30480 w 528320"/>
                <a:gd name="connsiteY1" fmla="*/ 76200 h 492760"/>
                <a:gd name="connsiteX2" fmla="*/ 35560 w 528320"/>
                <a:gd name="connsiteY2" fmla="*/ 60960 h 492760"/>
                <a:gd name="connsiteX3" fmla="*/ 45720 w 528320"/>
                <a:gd name="connsiteY3" fmla="*/ 40640 h 492760"/>
                <a:gd name="connsiteX4" fmla="*/ 146403 w 528320"/>
                <a:gd name="connsiteY4" fmla="*/ 172808 h 492760"/>
                <a:gd name="connsiteX5" fmla="*/ 106680 w 528320"/>
                <a:gd name="connsiteY5" fmla="*/ 0 h 492760"/>
                <a:gd name="connsiteX6" fmla="*/ 147320 w 528320"/>
                <a:gd name="connsiteY6" fmla="*/ 10160 h 492760"/>
                <a:gd name="connsiteX7" fmla="*/ 162560 w 528320"/>
                <a:gd name="connsiteY7" fmla="*/ 25400 h 492760"/>
                <a:gd name="connsiteX8" fmla="*/ 193040 w 528320"/>
                <a:gd name="connsiteY8" fmla="*/ 35560 h 492760"/>
                <a:gd name="connsiteX9" fmla="*/ 228600 w 528320"/>
                <a:gd name="connsiteY9" fmla="*/ 45720 h 492760"/>
                <a:gd name="connsiteX10" fmla="*/ 309880 w 528320"/>
                <a:gd name="connsiteY10" fmla="*/ 40640 h 492760"/>
                <a:gd name="connsiteX11" fmla="*/ 325120 w 528320"/>
                <a:gd name="connsiteY11" fmla="*/ 35560 h 492760"/>
                <a:gd name="connsiteX12" fmla="*/ 360680 w 528320"/>
                <a:gd name="connsiteY12" fmla="*/ 40640 h 492760"/>
                <a:gd name="connsiteX13" fmla="*/ 375920 w 528320"/>
                <a:gd name="connsiteY13" fmla="*/ 50800 h 492760"/>
                <a:gd name="connsiteX14" fmla="*/ 391160 w 528320"/>
                <a:gd name="connsiteY14" fmla="*/ 81280 h 492760"/>
                <a:gd name="connsiteX15" fmla="*/ 411480 w 528320"/>
                <a:gd name="connsiteY15" fmla="*/ 111760 h 492760"/>
                <a:gd name="connsiteX16" fmla="*/ 421640 w 528320"/>
                <a:gd name="connsiteY16" fmla="*/ 127000 h 492760"/>
                <a:gd name="connsiteX17" fmla="*/ 467360 w 528320"/>
                <a:gd name="connsiteY17" fmla="*/ 162560 h 492760"/>
                <a:gd name="connsiteX18" fmla="*/ 497840 w 528320"/>
                <a:gd name="connsiteY18" fmla="*/ 177800 h 492760"/>
                <a:gd name="connsiteX19" fmla="*/ 513080 w 528320"/>
                <a:gd name="connsiteY19" fmla="*/ 208280 h 492760"/>
                <a:gd name="connsiteX20" fmla="*/ 528320 w 528320"/>
                <a:gd name="connsiteY20" fmla="*/ 248920 h 492760"/>
                <a:gd name="connsiteX21" fmla="*/ 523240 w 528320"/>
                <a:gd name="connsiteY21" fmla="*/ 340360 h 492760"/>
                <a:gd name="connsiteX22" fmla="*/ 487680 w 528320"/>
                <a:gd name="connsiteY22" fmla="*/ 365760 h 492760"/>
                <a:gd name="connsiteX23" fmla="*/ 472440 w 528320"/>
                <a:gd name="connsiteY23" fmla="*/ 370840 h 492760"/>
                <a:gd name="connsiteX24" fmla="*/ 421640 w 528320"/>
                <a:gd name="connsiteY24" fmla="*/ 386080 h 492760"/>
                <a:gd name="connsiteX25" fmla="*/ 401320 w 528320"/>
                <a:gd name="connsiteY25" fmla="*/ 396240 h 492760"/>
                <a:gd name="connsiteX26" fmla="*/ 386080 w 528320"/>
                <a:gd name="connsiteY26" fmla="*/ 406400 h 492760"/>
                <a:gd name="connsiteX27" fmla="*/ 365760 w 528320"/>
                <a:gd name="connsiteY27" fmla="*/ 411480 h 492760"/>
                <a:gd name="connsiteX28" fmla="*/ 325120 w 528320"/>
                <a:gd name="connsiteY28" fmla="*/ 441960 h 492760"/>
                <a:gd name="connsiteX29" fmla="*/ 294640 w 528320"/>
                <a:gd name="connsiteY29" fmla="*/ 457200 h 492760"/>
                <a:gd name="connsiteX30" fmla="*/ 259080 w 528320"/>
                <a:gd name="connsiteY30" fmla="*/ 467360 h 492760"/>
                <a:gd name="connsiteX31" fmla="*/ 233680 w 528320"/>
                <a:gd name="connsiteY31" fmla="*/ 477520 h 492760"/>
                <a:gd name="connsiteX32" fmla="*/ 167640 w 528320"/>
                <a:gd name="connsiteY32" fmla="*/ 492760 h 492760"/>
                <a:gd name="connsiteX33" fmla="*/ 81280 w 528320"/>
                <a:gd name="connsiteY33" fmla="*/ 487680 h 492760"/>
                <a:gd name="connsiteX34" fmla="*/ 66040 w 528320"/>
                <a:gd name="connsiteY34" fmla="*/ 482600 h 492760"/>
                <a:gd name="connsiteX35" fmla="*/ 55880 w 528320"/>
                <a:gd name="connsiteY35" fmla="*/ 467360 h 492760"/>
                <a:gd name="connsiteX36" fmla="*/ 40640 w 528320"/>
                <a:gd name="connsiteY36" fmla="*/ 452120 h 492760"/>
                <a:gd name="connsiteX37" fmla="*/ 35560 w 528320"/>
                <a:gd name="connsiteY37" fmla="*/ 436880 h 492760"/>
                <a:gd name="connsiteX38" fmla="*/ 25400 w 528320"/>
                <a:gd name="connsiteY38" fmla="*/ 421640 h 492760"/>
                <a:gd name="connsiteX39" fmla="*/ 20320 w 528320"/>
                <a:gd name="connsiteY39" fmla="*/ 401320 h 492760"/>
                <a:gd name="connsiteX40" fmla="*/ 10160 w 528320"/>
                <a:gd name="connsiteY40" fmla="*/ 370840 h 492760"/>
                <a:gd name="connsiteX41" fmla="*/ 5080 w 528320"/>
                <a:gd name="connsiteY41" fmla="*/ 355600 h 492760"/>
                <a:gd name="connsiteX42" fmla="*/ 0 w 528320"/>
                <a:gd name="connsiteY42" fmla="*/ 340360 h 492760"/>
                <a:gd name="connsiteX43" fmla="*/ 5080 w 528320"/>
                <a:gd name="connsiteY43" fmla="*/ 243840 h 492760"/>
                <a:gd name="connsiteX44" fmla="*/ 15240 w 528320"/>
                <a:gd name="connsiteY44" fmla="*/ 213360 h 492760"/>
                <a:gd name="connsiteX45" fmla="*/ 25400 w 528320"/>
                <a:gd name="connsiteY45" fmla="*/ 137160 h 492760"/>
                <a:gd name="connsiteX0" fmla="*/ 25400 w 528320"/>
                <a:gd name="connsiteY0" fmla="*/ 137160 h 492760"/>
                <a:gd name="connsiteX1" fmla="*/ 30480 w 528320"/>
                <a:gd name="connsiteY1" fmla="*/ 76200 h 492760"/>
                <a:gd name="connsiteX2" fmla="*/ 35560 w 528320"/>
                <a:gd name="connsiteY2" fmla="*/ 60960 h 492760"/>
                <a:gd name="connsiteX3" fmla="*/ 66941 w 528320"/>
                <a:gd name="connsiteY3" fmla="*/ 198556 h 492760"/>
                <a:gd name="connsiteX4" fmla="*/ 146403 w 528320"/>
                <a:gd name="connsiteY4" fmla="*/ 172808 h 492760"/>
                <a:gd name="connsiteX5" fmla="*/ 106680 w 528320"/>
                <a:gd name="connsiteY5" fmla="*/ 0 h 492760"/>
                <a:gd name="connsiteX6" fmla="*/ 147320 w 528320"/>
                <a:gd name="connsiteY6" fmla="*/ 10160 h 492760"/>
                <a:gd name="connsiteX7" fmla="*/ 162560 w 528320"/>
                <a:gd name="connsiteY7" fmla="*/ 25400 h 492760"/>
                <a:gd name="connsiteX8" fmla="*/ 193040 w 528320"/>
                <a:gd name="connsiteY8" fmla="*/ 35560 h 492760"/>
                <a:gd name="connsiteX9" fmla="*/ 228600 w 528320"/>
                <a:gd name="connsiteY9" fmla="*/ 45720 h 492760"/>
                <a:gd name="connsiteX10" fmla="*/ 309880 w 528320"/>
                <a:gd name="connsiteY10" fmla="*/ 40640 h 492760"/>
                <a:gd name="connsiteX11" fmla="*/ 325120 w 528320"/>
                <a:gd name="connsiteY11" fmla="*/ 35560 h 492760"/>
                <a:gd name="connsiteX12" fmla="*/ 360680 w 528320"/>
                <a:gd name="connsiteY12" fmla="*/ 40640 h 492760"/>
                <a:gd name="connsiteX13" fmla="*/ 375920 w 528320"/>
                <a:gd name="connsiteY13" fmla="*/ 50800 h 492760"/>
                <a:gd name="connsiteX14" fmla="*/ 391160 w 528320"/>
                <a:gd name="connsiteY14" fmla="*/ 81280 h 492760"/>
                <a:gd name="connsiteX15" fmla="*/ 411480 w 528320"/>
                <a:gd name="connsiteY15" fmla="*/ 111760 h 492760"/>
                <a:gd name="connsiteX16" fmla="*/ 421640 w 528320"/>
                <a:gd name="connsiteY16" fmla="*/ 127000 h 492760"/>
                <a:gd name="connsiteX17" fmla="*/ 467360 w 528320"/>
                <a:gd name="connsiteY17" fmla="*/ 162560 h 492760"/>
                <a:gd name="connsiteX18" fmla="*/ 497840 w 528320"/>
                <a:gd name="connsiteY18" fmla="*/ 177800 h 492760"/>
                <a:gd name="connsiteX19" fmla="*/ 513080 w 528320"/>
                <a:gd name="connsiteY19" fmla="*/ 208280 h 492760"/>
                <a:gd name="connsiteX20" fmla="*/ 528320 w 528320"/>
                <a:gd name="connsiteY20" fmla="*/ 248920 h 492760"/>
                <a:gd name="connsiteX21" fmla="*/ 523240 w 528320"/>
                <a:gd name="connsiteY21" fmla="*/ 340360 h 492760"/>
                <a:gd name="connsiteX22" fmla="*/ 487680 w 528320"/>
                <a:gd name="connsiteY22" fmla="*/ 365760 h 492760"/>
                <a:gd name="connsiteX23" fmla="*/ 472440 w 528320"/>
                <a:gd name="connsiteY23" fmla="*/ 370840 h 492760"/>
                <a:gd name="connsiteX24" fmla="*/ 421640 w 528320"/>
                <a:gd name="connsiteY24" fmla="*/ 386080 h 492760"/>
                <a:gd name="connsiteX25" fmla="*/ 401320 w 528320"/>
                <a:gd name="connsiteY25" fmla="*/ 396240 h 492760"/>
                <a:gd name="connsiteX26" fmla="*/ 386080 w 528320"/>
                <a:gd name="connsiteY26" fmla="*/ 406400 h 492760"/>
                <a:gd name="connsiteX27" fmla="*/ 365760 w 528320"/>
                <a:gd name="connsiteY27" fmla="*/ 411480 h 492760"/>
                <a:gd name="connsiteX28" fmla="*/ 325120 w 528320"/>
                <a:gd name="connsiteY28" fmla="*/ 441960 h 492760"/>
                <a:gd name="connsiteX29" fmla="*/ 294640 w 528320"/>
                <a:gd name="connsiteY29" fmla="*/ 457200 h 492760"/>
                <a:gd name="connsiteX30" fmla="*/ 259080 w 528320"/>
                <a:gd name="connsiteY30" fmla="*/ 467360 h 492760"/>
                <a:gd name="connsiteX31" fmla="*/ 233680 w 528320"/>
                <a:gd name="connsiteY31" fmla="*/ 477520 h 492760"/>
                <a:gd name="connsiteX32" fmla="*/ 167640 w 528320"/>
                <a:gd name="connsiteY32" fmla="*/ 492760 h 492760"/>
                <a:gd name="connsiteX33" fmla="*/ 81280 w 528320"/>
                <a:gd name="connsiteY33" fmla="*/ 487680 h 492760"/>
                <a:gd name="connsiteX34" fmla="*/ 66040 w 528320"/>
                <a:gd name="connsiteY34" fmla="*/ 482600 h 492760"/>
                <a:gd name="connsiteX35" fmla="*/ 55880 w 528320"/>
                <a:gd name="connsiteY35" fmla="*/ 467360 h 492760"/>
                <a:gd name="connsiteX36" fmla="*/ 40640 w 528320"/>
                <a:gd name="connsiteY36" fmla="*/ 452120 h 492760"/>
                <a:gd name="connsiteX37" fmla="*/ 35560 w 528320"/>
                <a:gd name="connsiteY37" fmla="*/ 436880 h 492760"/>
                <a:gd name="connsiteX38" fmla="*/ 25400 w 528320"/>
                <a:gd name="connsiteY38" fmla="*/ 421640 h 492760"/>
                <a:gd name="connsiteX39" fmla="*/ 20320 w 528320"/>
                <a:gd name="connsiteY39" fmla="*/ 401320 h 492760"/>
                <a:gd name="connsiteX40" fmla="*/ 10160 w 528320"/>
                <a:gd name="connsiteY40" fmla="*/ 370840 h 492760"/>
                <a:gd name="connsiteX41" fmla="*/ 5080 w 528320"/>
                <a:gd name="connsiteY41" fmla="*/ 355600 h 492760"/>
                <a:gd name="connsiteX42" fmla="*/ 0 w 528320"/>
                <a:gd name="connsiteY42" fmla="*/ 340360 h 492760"/>
                <a:gd name="connsiteX43" fmla="*/ 5080 w 528320"/>
                <a:gd name="connsiteY43" fmla="*/ 243840 h 492760"/>
                <a:gd name="connsiteX44" fmla="*/ 15240 w 528320"/>
                <a:gd name="connsiteY44" fmla="*/ 213360 h 492760"/>
                <a:gd name="connsiteX45" fmla="*/ 25400 w 528320"/>
                <a:gd name="connsiteY45" fmla="*/ 137160 h 492760"/>
                <a:gd name="connsiteX0" fmla="*/ 25400 w 528320"/>
                <a:gd name="connsiteY0" fmla="*/ 137160 h 492760"/>
                <a:gd name="connsiteX1" fmla="*/ 30480 w 528320"/>
                <a:gd name="connsiteY1" fmla="*/ 76200 h 492760"/>
                <a:gd name="connsiteX2" fmla="*/ 38723 w 528320"/>
                <a:gd name="connsiteY2" fmla="*/ 174333 h 492760"/>
                <a:gd name="connsiteX3" fmla="*/ 66941 w 528320"/>
                <a:gd name="connsiteY3" fmla="*/ 198556 h 492760"/>
                <a:gd name="connsiteX4" fmla="*/ 146403 w 528320"/>
                <a:gd name="connsiteY4" fmla="*/ 172808 h 492760"/>
                <a:gd name="connsiteX5" fmla="*/ 106680 w 528320"/>
                <a:gd name="connsiteY5" fmla="*/ 0 h 492760"/>
                <a:gd name="connsiteX6" fmla="*/ 147320 w 528320"/>
                <a:gd name="connsiteY6" fmla="*/ 10160 h 492760"/>
                <a:gd name="connsiteX7" fmla="*/ 162560 w 528320"/>
                <a:gd name="connsiteY7" fmla="*/ 25400 h 492760"/>
                <a:gd name="connsiteX8" fmla="*/ 193040 w 528320"/>
                <a:gd name="connsiteY8" fmla="*/ 35560 h 492760"/>
                <a:gd name="connsiteX9" fmla="*/ 228600 w 528320"/>
                <a:gd name="connsiteY9" fmla="*/ 45720 h 492760"/>
                <a:gd name="connsiteX10" fmla="*/ 309880 w 528320"/>
                <a:gd name="connsiteY10" fmla="*/ 40640 h 492760"/>
                <a:gd name="connsiteX11" fmla="*/ 325120 w 528320"/>
                <a:gd name="connsiteY11" fmla="*/ 35560 h 492760"/>
                <a:gd name="connsiteX12" fmla="*/ 360680 w 528320"/>
                <a:gd name="connsiteY12" fmla="*/ 40640 h 492760"/>
                <a:gd name="connsiteX13" fmla="*/ 375920 w 528320"/>
                <a:gd name="connsiteY13" fmla="*/ 50800 h 492760"/>
                <a:gd name="connsiteX14" fmla="*/ 391160 w 528320"/>
                <a:gd name="connsiteY14" fmla="*/ 81280 h 492760"/>
                <a:gd name="connsiteX15" fmla="*/ 411480 w 528320"/>
                <a:gd name="connsiteY15" fmla="*/ 111760 h 492760"/>
                <a:gd name="connsiteX16" fmla="*/ 421640 w 528320"/>
                <a:gd name="connsiteY16" fmla="*/ 127000 h 492760"/>
                <a:gd name="connsiteX17" fmla="*/ 467360 w 528320"/>
                <a:gd name="connsiteY17" fmla="*/ 162560 h 492760"/>
                <a:gd name="connsiteX18" fmla="*/ 497840 w 528320"/>
                <a:gd name="connsiteY18" fmla="*/ 177800 h 492760"/>
                <a:gd name="connsiteX19" fmla="*/ 513080 w 528320"/>
                <a:gd name="connsiteY19" fmla="*/ 208280 h 492760"/>
                <a:gd name="connsiteX20" fmla="*/ 528320 w 528320"/>
                <a:gd name="connsiteY20" fmla="*/ 248920 h 492760"/>
                <a:gd name="connsiteX21" fmla="*/ 523240 w 528320"/>
                <a:gd name="connsiteY21" fmla="*/ 340360 h 492760"/>
                <a:gd name="connsiteX22" fmla="*/ 487680 w 528320"/>
                <a:gd name="connsiteY22" fmla="*/ 365760 h 492760"/>
                <a:gd name="connsiteX23" fmla="*/ 472440 w 528320"/>
                <a:gd name="connsiteY23" fmla="*/ 370840 h 492760"/>
                <a:gd name="connsiteX24" fmla="*/ 421640 w 528320"/>
                <a:gd name="connsiteY24" fmla="*/ 386080 h 492760"/>
                <a:gd name="connsiteX25" fmla="*/ 401320 w 528320"/>
                <a:gd name="connsiteY25" fmla="*/ 396240 h 492760"/>
                <a:gd name="connsiteX26" fmla="*/ 386080 w 528320"/>
                <a:gd name="connsiteY26" fmla="*/ 406400 h 492760"/>
                <a:gd name="connsiteX27" fmla="*/ 365760 w 528320"/>
                <a:gd name="connsiteY27" fmla="*/ 411480 h 492760"/>
                <a:gd name="connsiteX28" fmla="*/ 325120 w 528320"/>
                <a:gd name="connsiteY28" fmla="*/ 441960 h 492760"/>
                <a:gd name="connsiteX29" fmla="*/ 294640 w 528320"/>
                <a:gd name="connsiteY29" fmla="*/ 457200 h 492760"/>
                <a:gd name="connsiteX30" fmla="*/ 259080 w 528320"/>
                <a:gd name="connsiteY30" fmla="*/ 467360 h 492760"/>
                <a:gd name="connsiteX31" fmla="*/ 233680 w 528320"/>
                <a:gd name="connsiteY31" fmla="*/ 477520 h 492760"/>
                <a:gd name="connsiteX32" fmla="*/ 167640 w 528320"/>
                <a:gd name="connsiteY32" fmla="*/ 492760 h 492760"/>
                <a:gd name="connsiteX33" fmla="*/ 81280 w 528320"/>
                <a:gd name="connsiteY33" fmla="*/ 487680 h 492760"/>
                <a:gd name="connsiteX34" fmla="*/ 66040 w 528320"/>
                <a:gd name="connsiteY34" fmla="*/ 482600 h 492760"/>
                <a:gd name="connsiteX35" fmla="*/ 55880 w 528320"/>
                <a:gd name="connsiteY35" fmla="*/ 467360 h 492760"/>
                <a:gd name="connsiteX36" fmla="*/ 40640 w 528320"/>
                <a:gd name="connsiteY36" fmla="*/ 452120 h 492760"/>
                <a:gd name="connsiteX37" fmla="*/ 35560 w 528320"/>
                <a:gd name="connsiteY37" fmla="*/ 436880 h 492760"/>
                <a:gd name="connsiteX38" fmla="*/ 25400 w 528320"/>
                <a:gd name="connsiteY38" fmla="*/ 421640 h 492760"/>
                <a:gd name="connsiteX39" fmla="*/ 20320 w 528320"/>
                <a:gd name="connsiteY39" fmla="*/ 401320 h 492760"/>
                <a:gd name="connsiteX40" fmla="*/ 10160 w 528320"/>
                <a:gd name="connsiteY40" fmla="*/ 370840 h 492760"/>
                <a:gd name="connsiteX41" fmla="*/ 5080 w 528320"/>
                <a:gd name="connsiteY41" fmla="*/ 355600 h 492760"/>
                <a:gd name="connsiteX42" fmla="*/ 0 w 528320"/>
                <a:gd name="connsiteY42" fmla="*/ 340360 h 492760"/>
                <a:gd name="connsiteX43" fmla="*/ 5080 w 528320"/>
                <a:gd name="connsiteY43" fmla="*/ 243840 h 492760"/>
                <a:gd name="connsiteX44" fmla="*/ 15240 w 528320"/>
                <a:gd name="connsiteY44" fmla="*/ 213360 h 492760"/>
                <a:gd name="connsiteX45" fmla="*/ 25400 w 528320"/>
                <a:gd name="connsiteY45" fmla="*/ 137160 h 492760"/>
                <a:gd name="connsiteX0" fmla="*/ 25400 w 528320"/>
                <a:gd name="connsiteY0" fmla="*/ 137160 h 492760"/>
                <a:gd name="connsiteX1" fmla="*/ 106105 w 528320"/>
                <a:gd name="connsiteY1" fmla="*/ 167728 h 492760"/>
                <a:gd name="connsiteX2" fmla="*/ 38723 w 528320"/>
                <a:gd name="connsiteY2" fmla="*/ 174333 h 492760"/>
                <a:gd name="connsiteX3" fmla="*/ 66941 w 528320"/>
                <a:gd name="connsiteY3" fmla="*/ 198556 h 492760"/>
                <a:gd name="connsiteX4" fmla="*/ 146403 w 528320"/>
                <a:gd name="connsiteY4" fmla="*/ 172808 h 492760"/>
                <a:gd name="connsiteX5" fmla="*/ 106680 w 528320"/>
                <a:gd name="connsiteY5" fmla="*/ 0 h 492760"/>
                <a:gd name="connsiteX6" fmla="*/ 147320 w 528320"/>
                <a:gd name="connsiteY6" fmla="*/ 10160 h 492760"/>
                <a:gd name="connsiteX7" fmla="*/ 162560 w 528320"/>
                <a:gd name="connsiteY7" fmla="*/ 25400 h 492760"/>
                <a:gd name="connsiteX8" fmla="*/ 193040 w 528320"/>
                <a:gd name="connsiteY8" fmla="*/ 35560 h 492760"/>
                <a:gd name="connsiteX9" fmla="*/ 228600 w 528320"/>
                <a:gd name="connsiteY9" fmla="*/ 45720 h 492760"/>
                <a:gd name="connsiteX10" fmla="*/ 309880 w 528320"/>
                <a:gd name="connsiteY10" fmla="*/ 40640 h 492760"/>
                <a:gd name="connsiteX11" fmla="*/ 325120 w 528320"/>
                <a:gd name="connsiteY11" fmla="*/ 35560 h 492760"/>
                <a:gd name="connsiteX12" fmla="*/ 360680 w 528320"/>
                <a:gd name="connsiteY12" fmla="*/ 40640 h 492760"/>
                <a:gd name="connsiteX13" fmla="*/ 375920 w 528320"/>
                <a:gd name="connsiteY13" fmla="*/ 50800 h 492760"/>
                <a:gd name="connsiteX14" fmla="*/ 391160 w 528320"/>
                <a:gd name="connsiteY14" fmla="*/ 81280 h 492760"/>
                <a:gd name="connsiteX15" fmla="*/ 411480 w 528320"/>
                <a:gd name="connsiteY15" fmla="*/ 111760 h 492760"/>
                <a:gd name="connsiteX16" fmla="*/ 421640 w 528320"/>
                <a:gd name="connsiteY16" fmla="*/ 127000 h 492760"/>
                <a:gd name="connsiteX17" fmla="*/ 467360 w 528320"/>
                <a:gd name="connsiteY17" fmla="*/ 162560 h 492760"/>
                <a:gd name="connsiteX18" fmla="*/ 497840 w 528320"/>
                <a:gd name="connsiteY18" fmla="*/ 177800 h 492760"/>
                <a:gd name="connsiteX19" fmla="*/ 513080 w 528320"/>
                <a:gd name="connsiteY19" fmla="*/ 208280 h 492760"/>
                <a:gd name="connsiteX20" fmla="*/ 528320 w 528320"/>
                <a:gd name="connsiteY20" fmla="*/ 248920 h 492760"/>
                <a:gd name="connsiteX21" fmla="*/ 523240 w 528320"/>
                <a:gd name="connsiteY21" fmla="*/ 340360 h 492760"/>
                <a:gd name="connsiteX22" fmla="*/ 487680 w 528320"/>
                <a:gd name="connsiteY22" fmla="*/ 365760 h 492760"/>
                <a:gd name="connsiteX23" fmla="*/ 472440 w 528320"/>
                <a:gd name="connsiteY23" fmla="*/ 370840 h 492760"/>
                <a:gd name="connsiteX24" fmla="*/ 421640 w 528320"/>
                <a:gd name="connsiteY24" fmla="*/ 386080 h 492760"/>
                <a:gd name="connsiteX25" fmla="*/ 401320 w 528320"/>
                <a:gd name="connsiteY25" fmla="*/ 396240 h 492760"/>
                <a:gd name="connsiteX26" fmla="*/ 386080 w 528320"/>
                <a:gd name="connsiteY26" fmla="*/ 406400 h 492760"/>
                <a:gd name="connsiteX27" fmla="*/ 365760 w 528320"/>
                <a:gd name="connsiteY27" fmla="*/ 411480 h 492760"/>
                <a:gd name="connsiteX28" fmla="*/ 325120 w 528320"/>
                <a:gd name="connsiteY28" fmla="*/ 441960 h 492760"/>
                <a:gd name="connsiteX29" fmla="*/ 294640 w 528320"/>
                <a:gd name="connsiteY29" fmla="*/ 457200 h 492760"/>
                <a:gd name="connsiteX30" fmla="*/ 259080 w 528320"/>
                <a:gd name="connsiteY30" fmla="*/ 467360 h 492760"/>
                <a:gd name="connsiteX31" fmla="*/ 233680 w 528320"/>
                <a:gd name="connsiteY31" fmla="*/ 477520 h 492760"/>
                <a:gd name="connsiteX32" fmla="*/ 167640 w 528320"/>
                <a:gd name="connsiteY32" fmla="*/ 492760 h 492760"/>
                <a:gd name="connsiteX33" fmla="*/ 81280 w 528320"/>
                <a:gd name="connsiteY33" fmla="*/ 487680 h 492760"/>
                <a:gd name="connsiteX34" fmla="*/ 66040 w 528320"/>
                <a:gd name="connsiteY34" fmla="*/ 482600 h 492760"/>
                <a:gd name="connsiteX35" fmla="*/ 55880 w 528320"/>
                <a:gd name="connsiteY35" fmla="*/ 467360 h 492760"/>
                <a:gd name="connsiteX36" fmla="*/ 40640 w 528320"/>
                <a:gd name="connsiteY36" fmla="*/ 452120 h 492760"/>
                <a:gd name="connsiteX37" fmla="*/ 35560 w 528320"/>
                <a:gd name="connsiteY37" fmla="*/ 436880 h 492760"/>
                <a:gd name="connsiteX38" fmla="*/ 25400 w 528320"/>
                <a:gd name="connsiteY38" fmla="*/ 421640 h 492760"/>
                <a:gd name="connsiteX39" fmla="*/ 20320 w 528320"/>
                <a:gd name="connsiteY39" fmla="*/ 401320 h 492760"/>
                <a:gd name="connsiteX40" fmla="*/ 10160 w 528320"/>
                <a:gd name="connsiteY40" fmla="*/ 370840 h 492760"/>
                <a:gd name="connsiteX41" fmla="*/ 5080 w 528320"/>
                <a:gd name="connsiteY41" fmla="*/ 355600 h 492760"/>
                <a:gd name="connsiteX42" fmla="*/ 0 w 528320"/>
                <a:gd name="connsiteY42" fmla="*/ 340360 h 492760"/>
                <a:gd name="connsiteX43" fmla="*/ 5080 w 528320"/>
                <a:gd name="connsiteY43" fmla="*/ 243840 h 492760"/>
                <a:gd name="connsiteX44" fmla="*/ 15240 w 528320"/>
                <a:gd name="connsiteY44" fmla="*/ 213360 h 492760"/>
                <a:gd name="connsiteX45" fmla="*/ 25400 w 528320"/>
                <a:gd name="connsiteY45" fmla="*/ 137160 h 492760"/>
                <a:gd name="connsiteX0" fmla="*/ 25400 w 528320"/>
                <a:gd name="connsiteY0" fmla="*/ 131451 h 487051"/>
                <a:gd name="connsiteX1" fmla="*/ 106105 w 528320"/>
                <a:gd name="connsiteY1" fmla="*/ 162019 h 487051"/>
                <a:gd name="connsiteX2" fmla="*/ 38723 w 528320"/>
                <a:gd name="connsiteY2" fmla="*/ 168624 h 487051"/>
                <a:gd name="connsiteX3" fmla="*/ 66941 w 528320"/>
                <a:gd name="connsiteY3" fmla="*/ 192847 h 487051"/>
                <a:gd name="connsiteX4" fmla="*/ 146403 w 528320"/>
                <a:gd name="connsiteY4" fmla="*/ 167099 h 487051"/>
                <a:gd name="connsiteX5" fmla="*/ 80206 w 528320"/>
                <a:gd name="connsiteY5" fmla="*/ 108466 h 487051"/>
                <a:gd name="connsiteX6" fmla="*/ 147320 w 528320"/>
                <a:gd name="connsiteY6" fmla="*/ 4451 h 487051"/>
                <a:gd name="connsiteX7" fmla="*/ 162560 w 528320"/>
                <a:gd name="connsiteY7" fmla="*/ 19691 h 487051"/>
                <a:gd name="connsiteX8" fmla="*/ 193040 w 528320"/>
                <a:gd name="connsiteY8" fmla="*/ 29851 h 487051"/>
                <a:gd name="connsiteX9" fmla="*/ 228600 w 528320"/>
                <a:gd name="connsiteY9" fmla="*/ 40011 h 487051"/>
                <a:gd name="connsiteX10" fmla="*/ 309880 w 528320"/>
                <a:gd name="connsiteY10" fmla="*/ 34931 h 487051"/>
                <a:gd name="connsiteX11" fmla="*/ 325120 w 528320"/>
                <a:gd name="connsiteY11" fmla="*/ 29851 h 487051"/>
                <a:gd name="connsiteX12" fmla="*/ 360680 w 528320"/>
                <a:gd name="connsiteY12" fmla="*/ 34931 h 487051"/>
                <a:gd name="connsiteX13" fmla="*/ 375920 w 528320"/>
                <a:gd name="connsiteY13" fmla="*/ 45091 h 487051"/>
                <a:gd name="connsiteX14" fmla="*/ 391160 w 528320"/>
                <a:gd name="connsiteY14" fmla="*/ 75571 h 487051"/>
                <a:gd name="connsiteX15" fmla="*/ 411480 w 528320"/>
                <a:gd name="connsiteY15" fmla="*/ 106051 h 487051"/>
                <a:gd name="connsiteX16" fmla="*/ 421640 w 528320"/>
                <a:gd name="connsiteY16" fmla="*/ 121291 h 487051"/>
                <a:gd name="connsiteX17" fmla="*/ 467360 w 528320"/>
                <a:gd name="connsiteY17" fmla="*/ 156851 h 487051"/>
                <a:gd name="connsiteX18" fmla="*/ 497840 w 528320"/>
                <a:gd name="connsiteY18" fmla="*/ 172091 h 487051"/>
                <a:gd name="connsiteX19" fmla="*/ 513080 w 528320"/>
                <a:gd name="connsiteY19" fmla="*/ 202571 h 487051"/>
                <a:gd name="connsiteX20" fmla="*/ 528320 w 528320"/>
                <a:gd name="connsiteY20" fmla="*/ 243211 h 487051"/>
                <a:gd name="connsiteX21" fmla="*/ 523240 w 528320"/>
                <a:gd name="connsiteY21" fmla="*/ 334651 h 487051"/>
                <a:gd name="connsiteX22" fmla="*/ 487680 w 528320"/>
                <a:gd name="connsiteY22" fmla="*/ 360051 h 487051"/>
                <a:gd name="connsiteX23" fmla="*/ 472440 w 528320"/>
                <a:gd name="connsiteY23" fmla="*/ 365131 h 487051"/>
                <a:gd name="connsiteX24" fmla="*/ 421640 w 528320"/>
                <a:gd name="connsiteY24" fmla="*/ 380371 h 487051"/>
                <a:gd name="connsiteX25" fmla="*/ 401320 w 528320"/>
                <a:gd name="connsiteY25" fmla="*/ 390531 h 487051"/>
                <a:gd name="connsiteX26" fmla="*/ 386080 w 528320"/>
                <a:gd name="connsiteY26" fmla="*/ 400691 h 487051"/>
                <a:gd name="connsiteX27" fmla="*/ 365760 w 528320"/>
                <a:gd name="connsiteY27" fmla="*/ 405771 h 487051"/>
                <a:gd name="connsiteX28" fmla="*/ 325120 w 528320"/>
                <a:gd name="connsiteY28" fmla="*/ 436251 h 487051"/>
                <a:gd name="connsiteX29" fmla="*/ 294640 w 528320"/>
                <a:gd name="connsiteY29" fmla="*/ 451491 h 487051"/>
                <a:gd name="connsiteX30" fmla="*/ 259080 w 528320"/>
                <a:gd name="connsiteY30" fmla="*/ 461651 h 487051"/>
                <a:gd name="connsiteX31" fmla="*/ 233680 w 528320"/>
                <a:gd name="connsiteY31" fmla="*/ 471811 h 487051"/>
                <a:gd name="connsiteX32" fmla="*/ 167640 w 528320"/>
                <a:gd name="connsiteY32" fmla="*/ 487051 h 487051"/>
                <a:gd name="connsiteX33" fmla="*/ 81280 w 528320"/>
                <a:gd name="connsiteY33" fmla="*/ 481971 h 487051"/>
                <a:gd name="connsiteX34" fmla="*/ 66040 w 528320"/>
                <a:gd name="connsiteY34" fmla="*/ 476891 h 487051"/>
                <a:gd name="connsiteX35" fmla="*/ 55880 w 528320"/>
                <a:gd name="connsiteY35" fmla="*/ 461651 h 487051"/>
                <a:gd name="connsiteX36" fmla="*/ 40640 w 528320"/>
                <a:gd name="connsiteY36" fmla="*/ 446411 h 487051"/>
                <a:gd name="connsiteX37" fmla="*/ 35560 w 528320"/>
                <a:gd name="connsiteY37" fmla="*/ 431171 h 487051"/>
                <a:gd name="connsiteX38" fmla="*/ 25400 w 528320"/>
                <a:gd name="connsiteY38" fmla="*/ 415931 h 487051"/>
                <a:gd name="connsiteX39" fmla="*/ 20320 w 528320"/>
                <a:gd name="connsiteY39" fmla="*/ 395611 h 487051"/>
                <a:gd name="connsiteX40" fmla="*/ 10160 w 528320"/>
                <a:gd name="connsiteY40" fmla="*/ 365131 h 487051"/>
                <a:gd name="connsiteX41" fmla="*/ 5080 w 528320"/>
                <a:gd name="connsiteY41" fmla="*/ 349891 h 487051"/>
                <a:gd name="connsiteX42" fmla="*/ 0 w 528320"/>
                <a:gd name="connsiteY42" fmla="*/ 334651 h 487051"/>
                <a:gd name="connsiteX43" fmla="*/ 5080 w 528320"/>
                <a:gd name="connsiteY43" fmla="*/ 238131 h 487051"/>
                <a:gd name="connsiteX44" fmla="*/ 15240 w 528320"/>
                <a:gd name="connsiteY44" fmla="*/ 207651 h 487051"/>
                <a:gd name="connsiteX45" fmla="*/ 25400 w 528320"/>
                <a:gd name="connsiteY45" fmla="*/ 131451 h 487051"/>
                <a:gd name="connsiteX0" fmla="*/ 25400 w 528320"/>
                <a:gd name="connsiteY0" fmla="*/ 128150 h 483750"/>
                <a:gd name="connsiteX1" fmla="*/ 106105 w 528320"/>
                <a:gd name="connsiteY1" fmla="*/ 158718 h 483750"/>
                <a:gd name="connsiteX2" fmla="*/ 38723 w 528320"/>
                <a:gd name="connsiteY2" fmla="*/ 165323 h 483750"/>
                <a:gd name="connsiteX3" fmla="*/ 66941 w 528320"/>
                <a:gd name="connsiteY3" fmla="*/ 189546 h 483750"/>
                <a:gd name="connsiteX4" fmla="*/ 146403 w 528320"/>
                <a:gd name="connsiteY4" fmla="*/ 163798 h 483750"/>
                <a:gd name="connsiteX5" fmla="*/ 80206 w 528320"/>
                <a:gd name="connsiteY5" fmla="*/ 105165 h 483750"/>
                <a:gd name="connsiteX6" fmla="*/ 147320 w 528320"/>
                <a:gd name="connsiteY6" fmla="*/ 1150 h 483750"/>
                <a:gd name="connsiteX7" fmla="*/ 119716 w 528320"/>
                <a:gd name="connsiteY7" fmla="*/ 47960 h 483750"/>
                <a:gd name="connsiteX8" fmla="*/ 193040 w 528320"/>
                <a:gd name="connsiteY8" fmla="*/ 26550 h 483750"/>
                <a:gd name="connsiteX9" fmla="*/ 228600 w 528320"/>
                <a:gd name="connsiteY9" fmla="*/ 36710 h 483750"/>
                <a:gd name="connsiteX10" fmla="*/ 309880 w 528320"/>
                <a:gd name="connsiteY10" fmla="*/ 31630 h 483750"/>
                <a:gd name="connsiteX11" fmla="*/ 325120 w 528320"/>
                <a:gd name="connsiteY11" fmla="*/ 26550 h 483750"/>
                <a:gd name="connsiteX12" fmla="*/ 360680 w 528320"/>
                <a:gd name="connsiteY12" fmla="*/ 31630 h 483750"/>
                <a:gd name="connsiteX13" fmla="*/ 375920 w 528320"/>
                <a:gd name="connsiteY13" fmla="*/ 41790 h 483750"/>
                <a:gd name="connsiteX14" fmla="*/ 391160 w 528320"/>
                <a:gd name="connsiteY14" fmla="*/ 72270 h 483750"/>
                <a:gd name="connsiteX15" fmla="*/ 411480 w 528320"/>
                <a:gd name="connsiteY15" fmla="*/ 102750 h 483750"/>
                <a:gd name="connsiteX16" fmla="*/ 421640 w 528320"/>
                <a:gd name="connsiteY16" fmla="*/ 117990 h 483750"/>
                <a:gd name="connsiteX17" fmla="*/ 467360 w 528320"/>
                <a:gd name="connsiteY17" fmla="*/ 153550 h 483750"/>
                <a:gd name="connsiteX18" fmla="*/ 497840 w 528320"/>
                <a:gd name="connsiteY18" fmla="*/ 168790 h 483750"/>
                <a:gd name="connsiteX19" fmla="*/ 513080 w 528320"/>
                <a:gd name="connsiteY19" fmla="*/ 199270 h 483750"/>
                <a:gd name="connsiteX20" fmla="*/ 528320 w 528320"/>
                <a:gd name="connsiteY20" fmla="*/ 239910 h 483750"/>
                <a:gd name="connsiteX21" fmla="*/ 523240 w 528320"/>
                <a:gd name="connsiteY21" fmla="*/ 331350 h 483750"/>
                <a:gd name="connsiteX22" fmla="*/ 487680 w 528320"/>
                <a:gd name="connsiteY22" fmla="*/ 356750 h 483750"/>
                <a:gd name="connsiteX23" fmla="*/ 472440 w 528320"/>
                <a:gd name="connsiteY23" fmla="*/ 361830 h 483750"/>
                <a:gd name="connsiteX24" fmla="*/ 421640 w 528320"/>
                <a:gd name="connsiteY24" fmla="*/ 377070 h 483750"/>
                <a:gd name="connsiteX25" fmla="*/ 401320 w 528320"/>
                <a:gd name="connsiteY25" fmla="*/ 387230 h 483750"/>
                <a:gd name="connsiteX26" fmla="*/ 386080 w 528320"/>
                <a:gd name="connsiteY26" fmla="*/ 397390 h 483750"/>
                <a:gd name="connsiteX27" fmla="*/ 365760 w 528320"/>
                <a:gd name="connsiteY27" fmla="*/ 402470 h 483750"/>
                <a:gd name="connsiteX28" fmla="*/ 325120 w 528320"/>
                <a:gd name="connsiteY28" fmla="*/ 432950 h 483750"/>
                <a:gd name="connsiteX29" fmla="*/ 294640 w 528320"/>
                <a:gd name="connsiteY29" fmla="*/ 448190 h 483750"/>
                <a:gd name="connsiteX30" fmla="*/ 259080 w 528320"/>
                <a:gd name="connsiteY30" fmla="*/ 458350 h 483750"/>
                <a:gd name="connsiteX31" fmla="*/ 233680 w 528320"/>
                <a:gd name="connsiteY31" fmla="*/ 468510 h 483750"/>
                <a:gd name="connsiteX32" fmla="*/ 167640 w 528320"/>
                <a:gd name="connsiteY32" fmla="*/ 483750 h 483750"/>
                <a:gd name="connsiteX33" fmla="*/ 81280 w 528320"/>
                <a:gd name="connsiteY33" fmla="*/ 478670 h 483750"/>
                <a:gd name="connsiteX34" fmla="*/ 66040 w 528320"/>
                <a:gd name="connsiteY34" fmla="*/ 473590 h 483750"/>
                <a:gd name="connsiteX35" fmla="*/ 55880 w 528320"/>
                <a:gd name="connsiteY35" fmla="*/ 458350 h 483750"/>
                <a:gd name="connsiteX36" fmla="*/ 40640 w 528320"/>
                <a:gd name="connsiteY36" fmla="*/ 443110 h 483750"/>
                <a:gd name="connsiteX37" fmla="*/ 35560 w 528320"/>
                <a:gd name="connsiteY37" fmla="*/ 427870 h 483750"/>
                <a:gd name="connsiteX38" fmla="*/ 25400 w 528320"/>
                <a:gd name="connsiteY38" fmla="*/ 412630 h 483750"/>
                <a:gd name="connsiteX39" fmla="*/ 20320 w 528320"/>
                <a:gd name="connsiteY39" fmla="*/ 392310 h 483750"/>
                <a:gd name="connsiteX40" fmla="*/ 10160 w 528320"/>
                <a:gd name="connsiteY40" fmla="*/ 361830 h 483750"/>
                <a:gd name="connsiteX41" fmla="*/ 5080 w 528320"/>
                <a:gd name="connsiteY41" fmla="*/ 346590 h 483750"/>
                <a:gd name="connsiteX42" fmla="*/ 0 w 528320"/>
                <a:gd name="connsiteY42" fmla="*/ 331350 h 483750"/>
                <a:gd name="connsiteX43" fmla="*/ 5080 w 528320"/>
                <a:gd name="connsiteY43" fmla="*/ 234830 h 483750"/>
                <a:gd name="connsiteX44" fmla="*/ 15240 w 528320"/>
                <a:gd name="connsiteY44" fmla="*/ 204350 h 483750"/>
                <a:gd name="connsiteX45" fmla="*/ 25400 w 528320"/>
                <a:gd name="connsiteY45" fmla="*/ 128150 h 483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28320" h="483750">
                  <a:moveTo>
                    <a:pt x="25400" y="128150"/>
                  </a:moveTo>
                  <a:cubicBezTo>
                    <a:pt x="27093" y="107830"/>
                    <a:pt x="103885" y="152523"/>
                    <a:pt x="106105" y="158718"/>
                  </a:cubicBezTo>
                  <a:cubicBezTo>
                    <a:pt x="108325" y="164913"/>
                    <a:pt x="45250" y="160185"/>
                    <a:pt x="38723" y="165323"/>
                  </a:cubicBezTo>
                  <a:cubicBezTo>
                    <a:pt x="32196" y="170461"/>
                    <a:pt x="48994" y="189800"/>
                    <a:pt x="66941" y="189546"/>
                  </a:cubicBezTo>
                  <a:cubicBezTo>
                    <a:pt x="84888" y="189292"/>
                    <a:pt x="144192" y="177862"/>
                    <a:pt x="146403" y="163798"/>
                  </a:cubicBezTo>
                  <a:cubicBezTo>
                    <a:pt x="148614" y="149735"/>
                    <a:pt x="57212" y="112830"/>
                    <a:pt x="80206" y="105165"/>
                  </a:cubicBezTo>
                  <a:cubicBezTo>
                    <a:pt x="83870" y="105898"/>
                    <a:pt x="140735" y="10684"/>
                    <a:pt x="147320" y="1150"/>
                  </a:cubicBezTo>
                  <a:cubicBezTo>
                    <a:pt x="153905" y="-8384"/>
                    <a:pt x="113436" y="44471"/>
                    <a:pt x="119716" y="47960"/>
                  </a:cubicBezTo>
                  <a:cubicBezTo>
                    <a:pt x="129078" y="53161"/>
                    <a:pt x="174893" y="28425"/>
                    <a:pt x="193040" y="26550"/>
                  </a:cubicBezTo>
                  <a:cubicBezTo>
                    <a:pt x="211187" y="24675"/>
                    <a:pt x="203085" y="30331"/>
                    <a:pt x="228600" y="36710"/>
                  </a:cubicBezTo>
                  <a:cubicBezTo>
                    <a:pt x="255693" y="35017"/>
                    <a:pt x="282883" y="34472"/>
                    <a:pt x="309880" y="31630"/>
                  </a:cubicBezTo>
                  <a:cubicBezTo>
                    <a:pt x="315205" y="31069"/>
                    <a:pt x="319765" y="26550"/>
                    <a:pt x="325120" y="26550"/>
                  </a:cubicBezTo>
                  <a:cubicBezTo>
                    <a:pt x="337094" y="26550"/>
                    <a:pt x="348827" y="29937"/>
                    <a:pt x="360680" y="31630"/>
                  </a:cubicBezTo>
                  <a:cubicBezTo>
                    <a:pt x="365760" y="35017"/>
                    <a:pt x="371603" y="37473"/>
                    <a:pt x="375920" y="41790"/>
                  </a:cubicBezTo>
                  <a:cubicBezTo>
                    <a:pt x="392834" y="58704"/>
                    <a:pt x="380831" y="53677"/>
                    <a:pt x="391160" y="72270"/>
                  </a:cubicBezTo>
                  <a:cubicBezTo>
                    <a:pt x="397090" y="82944"/>
                    <a:pt x="404707" y="92590"/>
                    <a:pt x="411480" y="102750"/>
                  </a:cubicBezTo>
                  <a:cubicBezTo>
                    <a:pt x="414867" y="107830"/>
                    <a:pt x="417323" y="113673"/>
                    <a:pt x="421640" y="117990"/>
                  </a:cubicBezTo>
                  <a:cubicBezTo>
                    <a:pt x="434789" y="131139"/>
                    <a:pt x="449131" y="147474"/>
                    <a:pt x="467360" y="153550"/>
                  </a:cubicBezTo>
                  <a:cubicBezTo>
                    <a:pt x="488392" y="160561"/>
                    <a:pt x="478145" y="155660"/>
                    <a:pt x="497840" y="168790"/>
                  </a:cubicBezTo>
                  <a:cubicBezTo>
                    <a:pt x="517365" y="198078"/>
                    <a:pt x="500461" y="169825"/>
                    <a:pt x="513080" y="199270"/>
                  </a:cubicBezTo>
                  <a:cubicBezTo>
                    <a:pt x="529019" y="236461"/>
                    <a:pt x="518954" y="202447"/>
                    <a:pt x="528320" y="239910"/>
                  </a:cubicBezTo>
                  <a:cubicBezTo>
                    <a:pt x="526627" y="270390"/>
                    <a:pt x="530311" y="301653"/>
                    <a:pt x="523240" y="331350"/>
                  </a:cubicBezTo>
                  <a:cubicBezTo>
                    <a:pt x="522929" y="332656"/>
                    <a:pt x="492014" y="354583"/>
                    <a:pt x="487680" y="356750"/>
                  </a:cubicBezTo>
                  <a:cubicBezTo>
                    <a:pt x="482891" y="359145"/>
                    <a:pt x="477589" y="360359"/>
                    <a:pt x="472440" y="361830"/>
                  </a:cubicBezTo>
                  <a:cubicBezTo>
                    <a:pt x="455425" y="366691"/>
                    <a:pt x="437736" y="369022"/>
                    <a:pt x="421640" y="377070"/>
                  </a:cubicBezTo>
                  <a:cubicBezTo>
                    <a:pt x="414867" y="380457"/>
                    <a:pt x="407895" y="383473"/>
                    <a:pt x="401320" y="387230"/>
                  </a:cubicBezTo>
                  <a:cubicBezTo>
                    <a:pt x="396019" y="390259"/>
                    <a:pt x="391692" y="394985"/>
                    <a:pt x="386080" y="397390"/>
                  </a:cubicBezTo>
                  <a:cubicBezTo>
                    <a:pt x="379663" y="400140"/>
                    <a:pt x="372533" y="400777"/>
                    <a:pt x="365760" y="402470"/>
                  </a:cubicBezTo>
                  <a:cubicBezTo>
                    <a:pt x="352213" y="412630"/>
                    <a:pt x="341184" y="427595"/>
                    <a:pt x="325120" y="432950"/>
                  </a:cubicBezTo>
                  <a:cubicBezTo>
                    <a:pt x="286814" y="445719"/>
                    <a:pt x="334031" y="428495"/>
                    <a:pt x="294640" y="448190"/>
                  </a:cubicBezTo>
                  <a:cubicBezTo>
                    <a:pt x="284855" y="453082"/>
                    <a:pt x="268846" y="455095"/>
                    <a:pt x="259080" y="458350"/>
                  </a:cubicBezTo>
                  <a:cubicBezTo>
                    <a:pt x="250429" y="461234"/>
                    <a:pt x="242396" y="465828"/>
                    <a:pt x="233680" y="468510"/>
                  </a:cubicBezTo>
                  <a:cubicBezTo>
                    <a:pt x="210922" y="475512"/>
                    <a:pt x="190495" y="479179"/>
                    <a:pt x="167640" y="483750"/>
                  </a:cubicBezTo>
                  <a:cubicBezTo>
                    <a:pt x="138853" y="482057"/>
                    <a:pt x="109973" y="481539"/>
                    <a:pt x="81280" y="478670"/>
                  </a:cubicBezTo>
                  <a:cubicBezTo>
                    <a:pt x="75952" y="478137"/>
                    <a:pt x="70221" y="476935"/>
                    <a:pt x="66040" y="473590"/>
                  </a:cubicBezTo>
                  <a:cubicBezTo>
                    <a:pt x="61272" y="469776"/>
                    <a:pt x="59789" y="463040"/>
                    <a:pt x="55880" y="458350"/>
                  </a:cubicBezTo>
                  <a:cubicBezTo>
                    <a:pt x="51281" y="452831"/>
                    <a:pt x="45720" y="448190"/>
                    <a:pt x="40640" y="443110"/>
                  </a:cubicBezTo>
                  <a:cubicBezTo>
                    <a:pt x="38947" y="438030"/>
                    <a:pt x="37955" y="432659"/>
                    <a:pt x="35560" y="427870"/>
                  </a:cubicBezTo>
                  <a:cubicBezTo>
                    <a:pt x="32830" y="422409"/>
                    <a:pt x="27805" y="418242"/>
                    <a:pt x="25400" y="412630"/>
                  </a:cubicBezTo>
                  <a:cubicBezTo>
                    <a:pt x="22650" y="406213"/>
                    <a:pt x="22326" y="398997"/>
                    <a:pt x="20320" y="392310"/>
                  </a:cubicBezTo>
                  <a:cubicBezTo>
                    <a:pt x="17243" y="382052"/>
                    <a:pt x="13547" y="371990"/>
                    <a:pt x="10160" y="361830"/>
                  </a:cubicBezTo>
                  <a:lnTo>
                    <a:pt x="5080" y="346590"/>
                  </a:lnTo>
                  <a:lnTo>
                    <a:pt x="0" y="331350"/>
                  </a:lnTo>
                  <a:cubicBezTo>
                    <a:pt x="1693" y="299177"/>
                    <a:pt x="1241" y="266818"/>
                    <a:pt x="5080" y="234830"/>
                  </a:cubicBezTo>
                  <a:cubicBezTo>
                    <a:pt x="6356" y="224197"/>
                    <a:pt x="15240" y="204350"/>
                    <a:pt x="15240" y="204350"/>
                  </a:cubicBezTo>
                  <a:lnTo>
                    <a:pt x="25400" y="1281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35000">
                  <a:schemeClr val="accent4">
                    <a:lumMod val="0"/>
                    <a:lumOff val="100000"/>
                  </a:schemeClr>
                </a:gs>
                <a:gs pos="100000">
                  <a:schemeClr val="accent4">
                    <a:lumMod val="58000"/>
                    <a:lumOff val="42000"/>
                    <a:alpha val="6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  <p:sp>
          <p:nvSpPr>
            <p:cNvPr id="14" name="צורה חופשית: צורה 13">
              <a:extLst>
                <a:ext uri="{FF2B5EF4-FFF2-40B4-BE49-F238E27FC236}">
                  <a16:creationId xmlns:a16="http://schemas.microsoft.com/office/drawing/2014/main" id="{BFDF7EFA-B101-4106-AFB9-32F10B78DEEE}"/>
                </a:ext>
              </a:extLst>
            </p:cNvPr>
            <p:cNvSpPr/>
            <p:nvPr/>
          </p:nvSpPr>
          <p:spPr>
            <a:xfrm rot="19576642">
              <a:off x="6688083" y="4553872"/>
              <a:ext cx="188290" cy="213573"/>
            </a:xfrm>
            <a:custGeom>
              <a:avLst/>
              <a:gdLst>
                <a:gd name="connsiteX0" fmla="*/ 25400 w 528320"/>
                <a:gd name="connsiteY0" fmla="*/ 137160 h 492760"/>
                <a:gd name="connsiteX1" fmla="*/ 30480 w 528320"/>
                <a:gd name="connsiteY1" fmla="*/ 76200 h 492760"/>
                <a:gd name="connsiteX2" fmla="*/ 35560 w 528320"/>
                <a:gd name="connsiteY2" fmla="*/ 60960 h 492760"/>
                <a:gd name="connsiteX3" fmla="*/ 45720 w 528320"/>
                <a:gd name="connsiteY3" fmla="*/ 40640 h 492760"/>
                <a:gd name="connsiteX4" fmla="*/ 60960 w 528320"/>
                <a:gd name="connsiteY4" fmla="*/ 25400 h 492760"/>
                <a:gd name="connsiteX5" fmla="*/ 106680 w 528320"/>
                <a:gd name="connsiteY5" fmla="*/ 0 h 492760"/>
                <a:gd name="connsiteX6" fmla="*/ 147320 w 528320"/>
                <a:gd name="connsiteY6" fmla="*/ 10160 h 492760"/>
                <a:gd name="connsiteX7" fmla="*/ 162560 w 528320"/>
                <a:gd name="connsiteY7" fmla="*/ 25400 h 492760"/>
                <a:gd name="connsiteX8" fmla="*/ 193040 w 528320"/>
                <a:gd name="connsiteY8" fmla="*/ 35560 h 492760"/>
                <a:gd name="connsiteX9" fmla="*/ 228600 w 528320"/>
                <a:gd name="connsiteY9" fmla="*/ 45720 h 492760"/>
                <a:gd name="connsiteX10" fmla="*/ 309880 w 528320"/>
                <a:gd name="connsiteY10" fmla="*/ 40640 h 492760"/>
                <a:gd name="connsiteX11" fmla="*/ 325120 w 528320"/>
                <a:gd name="connsiteY11" fmla="*/ 35560 h 492760"/>
                <a:gd name="connsiteX12" fmla="*/ 360680 w 528320"/>
                <a:gd name="connsiteY12" fmla="*/ 40640 h 492760"/>
                <a:gd name="connsiteX13" fmla="*/ 375920 w 528320"/>
                <a:gd name="connsiteY13" fmla="*/ 50800 h 492760"/>
                <a:gd name="connsiteX14" fmla="*/ 391160 w 528320"/>
                <a:gd name="connsiteY14" fmla="*/ 81280 h 492760"/>
                <a:gd name="connsiteX15" fmla="*/ 411480 w 528320"/>
                <a:gd name="connsiteY15" fmla="*/ 111760 h 492760"/>
                <a:gd name="connsiteX16" fmla="*/ 421640 w 528320"/>
                <a:gd name="connsiteY16" fmla="*/ 127000 h 492760"/>
                <a:gd name="connsiteX17" fmla="*/ 467360 w 528320"/>
                <a:gd name="connsiteY17" fmla="*/ 162560 h 492760"/>
                <a:gd name="connsiteX18" fmla="*/ 497840 w 528320"/>
                <a:gd name="connsiteY18" fmla="*/ 177800 h 492760"/>
                <a:gd name="connsiteX19" fmla="*/ 513080 w 528320"/>
                <a:gd name="connsiteY19" fmla="*/ 208280 h 492760"/>
                <a:gd name="connsiteX20" fmla="*/ 528320 w 528320"/>
                <a:gd name="connsiteY20" fmla="*/ 248920 h 492760"/>
                <a:gd name="connsiteX21" fmla="*/ 523240 w 528320"/>
                <a:gd name="connsiteY21" fmla="*/ 340360 h 492760"/>
                <a:gd name="connsiteX22" fmla="*/ 487680 w 528320"/>
                <a:gd name="connsiteY22" fmla="*/ 365760 h 492760"/>
                <a:gd name="connsiteX23" fmla="*/ 472440 w 528320"/>
                <a:gd name="connsiteY23" fmla="*/ 370840 h 492760"/>
                <a:gd name="connsiteX24" fmla="*/ 421640 w 528320"/>
                <a:gd name="connsiteY24" fmla="*/ 386080 h 492760"/>
                <a:gd name="connsiteX25" fmla="*/ 401320 w 528320"/>
                <a:gd name="connsiteY25" fmla="*/ 396240 h 492760"/>
                <a:gd name="connsiteX26" fmla="*/ 386080 w 528320"/>
                <a:gd name="connsiteY26" fmla="*/ 406400 h 492760"/>
                <a:gd name="connsiteX27" fmla="*/ 365760 w 528320"/>
                <a:gd name="connsiteY27" fmla="*/ 411480 h 492760"/>
                <a:gd name="connsiteX28" fmla="*/ 325120 w 528320"/>
                <a:gd name="connsiteY28" fmla="*/ 441960 h 492760"/>
                <a:gd name="connsiteX29" fmla="*/ 294640 w 528320"/>
                <a:gd name="connsiteY29" fmla="*/ 457200 h 492760"/>
                <a:gd name="connsiteX30" fmla="*/ 259080 w 528320"/>
                <a:gd name="connsiteY30" fmla="*/ 467360 h 492760"/>
                <a:gd name="connsiteX31" fmla="*/ 233680 w 528320"/>
                <a:gd name="connsiteY31" fmla="*/ 477520 h 492760"/>
                <a:gd name="connsiteX32" fmla="*/ 167640 w 528320"/>
                <a:gd name="connsiteY32" fmla="*/ 492760 h 492760"/>
                <a:gd name="connsiteX33" fmla="*/ 81280 w 528320"/>
                <a:gd name="connsiteY33" fmla="*/ 487680 h 492760"/>
                <a:gd name="connsiteX34" fmla="*/ 66040 w 528320"/>
                <a:gd name="connsiteY34" fmla="*/ 482600 h 492760"/>
                <a:gd name="connsiteX35" fmla="*/ 55880 w 528320"/>
                <a:gd name="connsiteY35" fmla="*/ 467360 h 492760"/>
                <a:gd name="connsiteX36" fmla="*/ 40640 w 528320"/>
                <a:gd name="connsiteY36" fmla="*/ 452120 h 492760"/>
                <a:gd name="connsiteX37" fmla="*/ 35560 w 528320"/>
                <a:gd name="connsiteY37" fmla="*/ 436880 h 492760"/>
                <a:gd name="connsiteX38" fmla="*/ 25400 w 528320"/>
                <a:gd name="connsiteY38" fmla="*/ 421640 h 492760"/>
                <a:gd name="connsiteX39" fmla="*/ 20320 w 528320"/>
                <a:gd name="connsiteY39" fmla="*/ 401320 h 492760"/>
                <a:gd name="connsiteX40" fmla="*/ 10160 w 528320"/>
                <a:gd name="connsiteY40" fmla="*/ 370840 h 492760"/>
                <a:gd name="connsiteX41" fmla="*/ 5080 w 528320"/>
                <a:gd name="connsiteY41" fmla="*/ 355600 h 492760"/>
                <a:gd name="connsiteX42" fmla="*/ 0 w 528320"/>
                <a:gd name="connsiteY42" fmla="*/ 340360 h 492760"/>
                <a:gd name="connsiteX43" fmla="*/ 5080 w 528320"/>
                <a:gd name="connsiteY43" fmla="*/ 243840 h 492760"/>
                <a:gd name="connsiteX44" fmla="*/ 15240 w 528320"/>
                <a:gd name="connsiteY44" fmla="*/ 213360 h 492760"/>
                <a:gd name="connsiteX45" fmla="*/ 25400 w 528320"/>
                <a:gd name="connsiteY45" fmla="*/ 137160 h 492760"/>
                <a:gd name="connsiteX0" fmla="*/ 25400 w 528320"/>
                <a:gd name="connsiteY0" fmla="*/ 137160 h 492760"/>
                <a:gd name="connsiteX1" fmla="*/ 30480 w 528320"/>
                <a:gd name="connsiteY1" fmla="*/ 76200 h 492760"/>
                <a:gd name="connsiteX2" fmla="*/ 35560 w 528320"/>
                <a:gd name="connsiteY2" fmla="*/ 60960 h 492760"/>
                <a:gd name="connsiteX3" fmla="*/ 45720 w 528320"/>
                <a:gd name="connsiteY3" fmla="*/ 40640 h 492760"/>
                <a:gd name="connsiteX4" fmla="*/ 146403 w 528320"/>
                <a:gd name="connsiteY4" fmla="*/ 172808 h 492760"/>
                <a:gd name="connsiteX5" fmla="*/ 106680 w 528320"/>
                <a:gd name="connsiteY5" fmla="*/ 0 h 492760"/>
                <a:gd name="connsiteX6" fmla="*/ 147320 w 528320"/>
                <a:gd name="connsiteY6" fmla="*/ 10160 h 492760"/>
                <a:gd name="connsiteX7" fmla="*/ 162560 w 528320"/>
                <a:gd name="connsiteY7" fmla="*/ 25400 h 492760"/>
                <a:gd name="connsiteX8" fmla="*/ 193040 w 528320"/>
                <a:gd name="connsiteY8" fmla="*/ 35560 h 492760"/>
                <a:gd name="connsiteX9" fmla="*/ 228600 w 528320"/>
                <a:gd name="connsiteY9" fmla="*/ 45720 h 492760"/>
                <a:gd name="connsiteX10" fmla="*/ 309880 w 528320"/>
                <a:gd name="connsiteY10" fmla="*/ 40640 h 492760"/>
                <a:gd name="connsiteX11" fmla="*/ 325120 w 528320"/>
                <a:gd name="connsiteY11" fmla="*/ 35560 h 492760"/>
                <a:gd name="connsiteX12" fmla="*/ 360680 w 528320"/>
                <a:gd name="connsiteY12" fmla="*/ 40640 h 492760"/>
                <a:gd name="connsiteX13" fmla="*/ 375920 w 528320"/>
                <a:gd name="connsiteY13" fmla="*/ 50800 h 492760"/>
                <a:gd name="connsiteX14" fmla="*/ 391160 w 528320"/>
                <a:gd name="connsiteY14" fmla="*/ 81280 h 492760"/>
                <a:gd name="connsiteX15" fmla="*/ 411480 w 528320"/>
                <a:gd name="connsiteY15" fmla="*/ 111760 h 492760"/>
                <a:gd name="connsiteX16" fmla="*/ 421640 w 528320"/>
                <a:gd name="connsiteY16" fmla="*/ 127000 h 492760"/>
                <a:gd name="connsiteX17" fmla="*/ 467360 w 528320"/>
                <a:gd name="connsiteY17" fmla="*/ 162560 h 492760"/>
                <a:gd name="connsiteX18" fmla="*/ 497840 w 528320"/>
                <a:gd name="connsiteY18" fmla="*/ 177800 h 492760"/>
                <a:gd name="connsiteX19" fmla="*/ 513080 w 528320"/>
                <a:gd name="connsiteY19" fmla="*/ 208280 h 492760"/>
                <a:gd name="connsiteX20" fmla="*/ 528320 w 528320"/>
                <a:gd name="connsiteY20" fmla="*/ 248920 h 492760"/>
                <a:gd name="connsiteX21" fmla="*/ 523240 w 528320"/>
                <a:gd name="connsiteY21" fmla="*/ 340360 h 492760"/>
                <a:gd name="connsiteX22" fmla="*/ 487680 w 528320"/>
                <a:gd name="connsiteY22" fmla="*/ 365760 h 492760"/>
                <a:gd name="connsiteX23" fmla="*/ 472440 w 528320"/>
                <a:gd name="connsiteY23" fmla="*/ 370840 h 492760"/>
                <a:gd name="connsiteX24" fmla="*/ 421640 w 528320"/>
                <a:gd name="connsiteY24" fmla="*/ 386080 h 492760"/>
                <a:gd name="connsiteX25" fmla="*/ 401320 w 528320"/>
                <a:gd name="connsiteY25" fmla="*/ 396240 h 492760"/>
                <a:gd name="connsiteX26" fmla="*/ 386080 w 528320"/>
                <a:gd name="connsiteY26" fmla="*/ 406400 h 492760"/>
                <a:gd name="connsiteX27" fmla="*/ 365760 w 528320"/>
                <a:gd name="connsiteY27" fmla="*/ 411480 h 492760"/>
                <a:gd name="connsiteX28" fmla="*/ 325120 w 528320"/>
                <a:gd name="connsiteY28" fmla="*/ 441960 h 492760"/>
                <a:gd name="connsiteX29" fmla="*/ 294640 w 528320"/>
                <a:gd name="connsiteY29" fmla="*/ 457200 h 492760"/>
                <a:gd name="connsiteX30" fmla="*/ 259080 w 528320"/>
                <a:gd name="connsiteY30" fmla="*/ 467360 h 492760"/>
                <a:gd name="connsiteX31" fmla="*/ 233680 w 528320"/>
                <a:gd name="connsiteY31" fmla="*/ 477520 h 492760"/>
                <a:gd name="connsiteX32" fmla="*/ 167640 w 528320"/>
                <a:gd name="connsiteY32" fmla="*/ 492760 h 492760"/>
                <a:gd name="connsiteX33" fmla="*/ 81280 w 528320"/>
                <a:gd name="connsiteY33" fmla="*/ 487680 h 492760"/>
                <a:gd name="connsiteX34" fmla="*/ 66040 w 528320"/>
                <a:gd name="connsiteY34" fmla="*/ 482600 h 492760"/>
                <a:gd name="connsiteX35" fmla="*/ 55880 w 528320"/>
                <a:gd name="connsiteY35" fmla="*/ 467360 h 492760"/>
                <a:gd name="connsiteX36" fmla="*/ 40640 w 528320"/>
                <a:gd name="connsiteY36" fmla="*/ 452120 h 492760"/>
                <a:gd name="connsiteX37" fmla="*/ 35560 w 528320"/>
                <a:gd name="connsiteY37" fmla="*/ 436880 h 492760"/>
                <a:gd name="connsiteX38" fmla="*/ 25400 w 528320"/>
                <a:gd name="connsiteY38" fmla="*/ 421640 h 492760"/>
                <a:gd name="connsiteX39" fmla="*/ 20320 w 528320"/>
                <a:gd name="connsiteY39" fmla="*/ 401320 h 492760"/>
                <a:gd name="connsiteX40" fmla="*/ 10160 w 528320"/>
                <a:gd name="connsiteY40" fmla="*/ 370840 h 492760"/>
                <a:gd name="connsiteX41" fmla="*/ 5080 w 528320"/>
                <a:gd name="connsiteY41" fmla="*/ 355600 h 492760"/>
                <a:gd name="connsiteX42" fmla="*/ 0 w 528320"/>
                <a:gd name="connsiteY42" fmla="*/ 340360 h 492760"/>
                <a:gd name="connsiteX43" fmla="*/ 5080 w 528320"/>
                <a:gd name="connsiteY43" fmla="*/ 243840 h 492760"/>
                <a:gd name="connsiteX44" fmla="*/ 15240 w 528320"/>
                <a:gd name="connsiteY44" fmla="*/ 213360 h 492760"/>
                <a:gd name="connsiteX45" fmla="*/ 25400 w 528320"/>
                <a:gd name="connsiteY45" fmla="*/ 137160 h 492760"/>
                <a:gd name="connsiteX0" fmla="*/ 25400 w 528320"/>
                <a:gd name="connsiteY0" fmla="*/ 137160 h 492760"/>
                <a:gd name="connsiteX1" fmla="*/ 30480 w 528320"/>
                <a:gd name="connsiteY1" fmla="*/ 76200 h 492760"/>
                <a:gd name="connsiteX2" fmla="*/ 35560 w 528320"/>
                <a:gd name="connsiteY2" fmla="*/ 60960 h 492760"/>
                <a:gd name="connsiteX3" fmla="*/ 66941 w 528320"/>
                <a:gd name="connsiteY3" fmla="*/ 198556 h 492760"/>
                <a:gd name="connsiteX4" fmla="*/ 146403 w 528320"/>
                <a:gd name="connsiteY4" fmla="*/ 172808 h 492760"/>
                <a:gd name="connsiteX5" fmla="*/ 106680 w 528320"/>
                <a:gd name="connsiteY5" fmla="*/ 0 h 492760"/>
                <a:gd name="connsiteX6" fmla="*/ 147320 w 528320"/>
                <a:gd name="connsiteY6" fmla="*/ 10160 h 492760"/>
                <a:gd name="connsiteX7" fmla="*/ 162560 w 528320"/>
                <a:gd name="connsiteY7" fmla="*/ 25400 h 492760"/>
                <a:gd name="connsiteX8" fmla="*/ 193040 w 528320"/>
                <a:gd name="connsiteY8" fmla="*/ 35560 h 492760"/>
                <a:gd name="connsiteX9" fmla="*/ 228600 w 528320"/>
                <a:gd name="connsiteY9" fmla="*/ 45720 h 492760"/>
                <a:gd name="connsiteX10" fmla="*/ 309880 w 528320"/>
                <a:gd name="connsiteY10" fmla="*/ 40640 h 492760"/>
                <a:gd name="connsiteX11" fmla="*/ 325120 w 528320"/>
                <a:gd name="connsiteY11" fmla="*/ 35560 h 492760"/>
                <a:gd name="connsiteX12" fmla="*/ 360680 w 528320"/>
                <a:gd name="connsiteY12" fmla="*/ 40640 h 492760"/>
                <a:gd name="connsiteX13" fmla="*/ 375920 w 528320"/>
                <a:gd name="connsiteY13" fmla="*/ 50800 h 492760"/>
                <a:gd name="connsiteX14" fmla="*/ 391160 w 528320"/>
                <a:gd name="connsiteY14" fmla="*/ 81280 h 492760"/>
                <a:gd name="connsiteX15" fmla="*/ 411480 w 528320"/>
                <a:gd name="connsiteY15" fmla="*/ 111760 h 492760"/>
                <a:gd name="connsiteX16" fmla="*/ 421640 w 528320"/>
                <a:gd name="connsiteY16" fmla="*/ 127000 h 492760"/>
                <a:gd name="connsiteX17" fmla="*/ 467360 w 528320"/>
                <a:gd name="connsiteY17" fmla="*/ 162560 h 492760"/>
                <a:gd name="connsiteX18" fmla="*/ 497840 w 528320"/>
                <a:gd name="connsiteY18" fmla="*/ 177800 h 492760"/>
                <a:gd name="connsiteX19" fmla="*/ 513080 w 528320"/>
                <a:gd name="connsiteY19" fmla="*/ 208280 h 492760"/>
                <a:gd name="connsiteX20" fmla="*/ 528320 w 528320"/>
                <a:gd name="connsiteY20" fmla="*/ 248920 h 492760"/>
                <a:gd name="connsiteX21" fmla="*/ 523240 w 528320"/>
                <a:gd name="connsiteY21" fmla="*/ 340360 h 492760"/>
                <a:gd name="connsiteX22" fmla="*/ 487680 w 528320"/>
                <a:gd name="connsiteY22" fmla="*/ 365760 h 492760"/>
                <a:gd name="connsiteX23" fmla="*/ 472440 w 528320"/>
                <a:gd name="connsiteY23" fmla="*/ 370840 h 492760"/>
                <a:gd name="connsiteX24" fmla="*/ 421640 w 528320"/>
                <a:gd name="connsiteY24" fmla="*/ 386080 h 492760"/>
                <a:gd name="connsiteX25" fmla="*/ 401320 w 528320"/>
                <a:gd name="connsiteY25" fmla="*/ 396240 h 492760"/>
                <a:gd name="connsiteX26" fmla="*/ 386080 w 528320"/>
                <a:gd name="connsiteY26" fmla="*/ 406400 h 492760"/>
                <a:gd name="connsiteX27" fmla="*/ 365760 w 528320"/>
                <a:gd name="connsiteY27" fmla="*/ 411480 h 492760"/>
                <a:gd name="connsiteX28" fmla="*/ 325120 w 528320"/>
                <a:gd name="connsiteY28" fmla="*/ 441960 h 492760"/>
                <a:gd name="connsiteX29" fmla="*/ 294640 w 528320"/>
                <a:gd name="connsiteY29" fmla="*/ 457200 h 492760"/>
                <a:gd name="connsiteX30" fmla="*/ 259080 w 528320"/>
                <a:gd name="connsiteY30" fmla="*/ 467360 h 492760"/>
                <a:gd name="connsiteX31" fmla="*/ 233680 w 528320"/>
                <a:gd name="connsiteY31" fmla="*/ 477520 h 492760"/>
                <a:gd name="connsiteX32" fmla="*/ 167640 w 528320"/>
                <a:gd name="connsiteY32" fmla="*/ 492760 h 492760"/>
                <a:gd name="connsiteX33" fmla="*/ 81280 w 528320"/>
                <a:gd name="connsiteY33" fmla="*/ 487680 h 492760"/>
                <a:gd name="connsiteX34" fmla="*/ 66040 w 528320"/>
                <a:gd name="connsiteY34" fmla="*/ 482600 h 492760"/>
                <a:gd name="connsiteX35" fmla="*/ 55880 w 528320"/>
                <a:gd name="connsiteY35" fmla="*/ 467360 h 492760"/>
                <a:gd name="connsiteX36" fmla="*/ 40640 w 528320"/>
                <a:gd name="connsiteY36" fmla="*/ 452120 h 492760"/>
                <a:gd name="connsiteX37" fmla="*/ 35560 w 528320"/>
                <a:gd name="connsiteY37" fmla="*/ 436880 h 492760"/>
                <a:gd name="connsiteX38" fmla="*/ 25400 w 528320"/>
                <a:gd name="connsiteY38" fmla="*/ 421640 h 492760"/>
                <a:gd name="connsiteX39" fmla="*/ 20320 w 528320"/>
                <a:gd name="connsiteY39" fmla="*/ 401320 h 492760"/>
                <a:gd name="connsiteX40" fmla="*/ 10160 w 528320"/>
                <a:gd name="connsiteY40" fmla="*/ 370840 h 492760"/>
                <a:gd name="connsiteX41" fmla="*/ 5080 w 528320"/>
                <a:gd name="connsiteY41" fmla="*/ 355600 h 492760"/>
                <a:gd name="connsiteX42" fmla="*/ 0 w 528320"/>
                <a:gd name="connsiteY42" fmla="*/ 340360 h 492760"/>
                <a:gd name="connsiteX43" fmla="*/ 5080 w 528320"/>
                <a:gd name="connsiteY43" fmla="*/ 243840 h 492760"/>
                <a:gd name="connsiteX44" fmla="*/ 15240 w 528320"/>
                <a:gd name="connsiteY44" fmla="*/ 213360 h 492760"/>
                <a:gd name="connsiteX45" fmla="*/ 25400 w 528320"/>
                <a:gd name="connsiteY45" fmla="*/ 137160 h 492760"/>
                <a:gd name="connsiteX0" fmla="*/ 25400 w 528320"/>
                <a:gd name="connsiteY0" fmla="*/ 137160 h 492760"/>
                <a:gd name="connsiteX1" fmla="*/ 30480 w 528320"/>
                <a:gd name="connsiteY1" fmla="*/ 76200 h 492760"/>
                <a:gd name="connsiteX2" fmla="*/ 38723 w 528320"/>
                <a:gd name="connsiteY2" fmla="*/ 174333 h 492760"/>
                <a:gd name="connsiteX3" fmla="*/ 66941 w 528320"/>
                <a:gd name="connsiteY3" fmla="*/ 198556 h 492760"/>
                <a:gd name="connsiteX4" fmla="*/ 146403 w 528320"/>
                <a:gd name="connsiteY4" fmla="*/ 172808 h 492760"/>
                <a:gd name="connsiteX5" fmla="*/ 106680 w 528320"/>
                <a:gd name="connsiteY5" fmla="*/ 0 h 492760"/>
                <a:gd name="connsiteX6" fmla="*/ 147320 w 528320"/>
                <a:gd name="connsiteY6" fmla="*/ 10160 h 492760"/>
                <a:gd name="connsiteX7" fmla="*/ 162560 w 528320"/>
                <a:gd name="connsiteY7" fmla="*/ 25400 h 492760"/>
                <a:gd name="connsiteX8" fmla="*/ 193040 w 528320"/>
                <a:gd name="connsiteY8" fmla="*/ 35560 h 492760"/>
                <a:gd name="connsiteX9" fmla="*/ 228600 w 528320"/>
                <a:gd name="connsiteY9" fmla="*/ 45720 h 492760"/>
                <a:gd name="connsiteX10" fmla="*/ 309880 w 528320"/>
                <a:gd name="connsiteY10" fmla="*/ 40640 h 492760"/>
                <a:gd name="connsiteX11" fmla="*/ 325120 w 528320"/>
                <a:gd name="connsiteY11" fmla="*/ 35560 h 492760"/>
                <a:gd name="connsiteX12" fmla="*/ 360680 w 528320"/>
                <a:gd name="connsiteY12" fmla="*/ 40640 h 492760"/>
                <a:gd name="connsiteX13" fmla="*/ 375920 w 528320"/>
                <a:gd name="connsiteY13" fmla="*/ 50800 h 492760"/>
                <a:gd name="connsiteX14" fmla="*/ 391160 w 528320"/>
                <a:gd name="connsiteY14" fmla="*/ 81280 h 492760"/>
                <a:gd name="connsiteX15" fmla="*/ 411480 w 528320"/>
                <a:gd name="connsiteY15" fmla="*/ 111760 h 492760"/>
                <a:gd name="connsiteX16" fmla="*/ 421640 w 528320"/>
                <a:gd name="connsiteY16" fmla="*/ 127000 h 492760"/>
                <a:gd name="connsiteX17" fmla="*/ 467360 w 528320"/>
                <a:gd name="connsiteY17" fmla="*/ 162560 h 492760"/>
                <a:gd name="connsiteX18" fmla="*/ 497840 w 528320"/>
                <a:gd name="connsiteY18" fmla="*/ 177800 h 492760"/>
                <a:gd name="connsiteX19" fmla="*/ 513080 w 528320"/>
                <a:gd name="connsiteY19" fmla="*/ 208280 h 492760"/>
                <a:gd name="connsiteX20" fmla="*/ 528320 w 528320"/>
                <a:gd name="connsiteY20" fmla="*/ 248920 h 492760"/>
                <a:gd name="connsiteX21" fmla="*/ 523240 w 528320"/>
                <a:gd name="connsiteY21" fmla="*/ 340360 h 492760"/>
                <a:gd name="connsiteX22" fmla="*/ 487680 w 528320"/>
                <a:gd name="connsiteY22" fmla="*/ 365760 h 492760"/>
                <a:gd name="connsiteX23" fmla="*/ 472440 w 528320"/>
                <a:gd name="connsiteY23" fmla="*/ 370840 h 492760"/>
                <a:gd name="connsiteX24" fmla="*/ 421640 w 528320"/>
                <a:gd name="connsiteY24" fmla="*/ 386080 h 492760"/>
                <a:gd name="connsiteX25" fmla="*/ 401320 w 528320"/>
                <a:gd name="connsiteY25" fmla="*/ 396240 h 492760"/>
                <a:gd name="connsiteX26" fmla="*/ 386080 w 528320"/>
                <a:gd name="connsiteY26" fmla="*/ 406400 h 492760"/>
                <a:gd name="connsiteX27" fmla="*/ 365760 w 528320"/>
                <a:gd name="connsiteY27" fmla="*/ 411480 h 492760"/>
                <a:gd name="connsiteX28" fmla="*/ 325120 w 528320"/>
                <a:gd name="connsiteY28" fmla="*/ 441960 h 492760"/>
                <a:gd name="connsiteX29" fmla="*/ 294640 w 528320"/>
                <a:gd name="connsiteY29" fmla="*/ 457200 h 492760"/>
                <a:gd name="connsiteX30" fmla="*/ 259080 w 528320"/>
                <a:gd name="connsiteY30" fmla="*/ 467360 h 492760"/>
                <a:gd name="connsiteX31" fmla="*/ 233680 w 528320"/>
                <a:gd name="connsiteY31" fmla="*/ 477520 h 492760"/>
                <a:gd name="connsiteX32" fmla="*/ 167640 w 528320"/>
                <a:gd name="connsiteY32" fmla="*/ 492760 h 492760"/>
                <a:gd name="connsiteX33" fmla="*/ 81280 w 528320"/>
                <a:gd name="connsiteY33" fmla="*/ 487680 h 492760"/>
                <a:gd name="connsiteX34" fmla="*/ 66040 w 528320"/>
                <a:gd name="connsiteY34" fmla="*/ 482600 h 492760"/>
                <a:gd name="connsiteX35" fmla="*/ 55880 w 528320"/>
                <a:gd name="connsiteY35" fmla="*/ 467360 h 492760"/>
                <a:gd name="connsiteX36" fmla="*/ 40640 w 528320"/>
                <a:gd name="connsiteY36" fmla="*/ 452120 h 492760"/>
                <a:gd name="connsiteX37" fmla="*/ 35560 w 528320"/>
                <a:gd name="connsiteY37" fmla="*/ 436880 h 492760"/>
                <a:gd name="connsiteX38" fmla="*/ 25400 w 528320"/>
                <a:gd name="connsiteY38" fmla="*/ 421640 h 492760"/>
                <a:gd name="connsiteX39" fmla="*/ 20320 w 528320"/>
                <a:gd name="connsiteY39" fmla="*/ 401320 h 492760"/>
                <a:gd name="connsiteX40" fmla="*/ 10160 w 528320"/>
                <a:gd name="connsiteY40" fmla="*/ 370840 h 492760"/>
                <a:gd name="connsiteX41" fmla="*/ 5080 w 528320"/>
                <a:gd name="connsiteY41" fmla="*/ 355600 h 492760"/>
                <a:gd name="connsiteX42" fmla="*/ 0 w 528320"/>
                <a:gd name="connsiteY42" fmla="*/ 340360 h 492760"/>
                <a:gd name="connsiteX43" fmla="*/ 5080 w 528320"/>
                <a:gd name="connsiteY43" fmla="*/ 243840 h 492760"/>
                <a:gd name="connsiteX44" fmla="*/ 15240 w 528320"/>
                <a:gd name="connsiteY44" fmla="*/ 213360 h 492760"/>
                <a:gd name="connsiteX45" fmla="*/ 25400 w 528320"/>
                <a:gd name="connsiteY45" fmla="*/ 137160 h 492760"/>
                <a:gd name="connsiteX0" fmla="*/ 25400 w 528320"/>
                <a:gd name="connsiteY0" fmla="*/ 137160 h 492760"/>
                <a:gd name="connsiteX1" fmla="*/ 106105 w 528320"/>
                <a:gd name="connsiteY1" fmla="*/ 167728 h 492760"/>
                <a:gd name="connsiteX2" fmla="*/ 38723 w 528320"/>
                <a:gd name="connsiteY2" fmla="*/ 174333 h 492760"/>
                <a:gd name="connsiteX3" fmla="*/ 66941 w 528320"/>
                <a:gd name="connsiteY3" fmla="*/ 198556 h 492760"/>
                <a:gd name="connsiteX4" fmla="*/ 146403 w 528320"/>
                <a:gd name="connsiteY4" fmla="*/ 172808 h 492760"/>
                <a:gd name="connsiteX5" fmla="*/ 106680 w 528320"/>
                <a:gd name="connsiteY5" fmla="*/ 0 h 492760"/>
                <a:gd name="connsiteX6" fmla="*/ 147320 w 528320"/>
                <a:gd name="connsiteY6" fmla="*/ 10160 h 492760"/>
                <a:gd name="connsiteX7" fmla="*/ 162560 w 528320"/>
                <a:gd name="connsiteY7" fmla="*/ 25400 h 492760"/>
                <a:gd name="connsiteX8" fmla="*/ 193040 w 528320"/>
                <a:gd name="connsiteY8" fmla="*/ 35560 h 492760"/>
                <a:gd name="connsiteX9" fmla="*/ 228600 w 528320"/>
                <a:gd name="connsiteY9" fmla="*/ 45720 h 492760"/>
                <a:gd name="connsiteX10" fmla="*/ 309880 w 528320"/>
                <a:gd name="connsiteY10" fmla="*/ 40640 h 492760"/>
                <a:gd name="connsiteX11" fmla="*/ 325120 w 528320"/>
                <a:gd name="connsiteY11" fmla="*/ 35560 h 492760"/>
                <a:gd name="connsiteX12" fmla="*/ 360680 w 528320"/>
                <a:gd name="connsiteY12" fmla="*/ 40640 h 492760"/>
                <a:gd name="connsiteX13" fmla="*/ 375920 w 528320"/>
                <a:gd name="connsiteY13" fmla="*/ 50800 h 492760"/>
                <a:gd name="connsiteX14" fmla="*/ 391160 w 528320"/>
                <a:gd name="connsiteY14" fmla="*/ 81280 h 492760"/>
                <a:gd name="connsiteX15" fmla="*/ 411480 w 528320"/>
                <a:gd name="connsiteY15" fmla="*/ 111760 h 492760"/>
                <a:gd name="connsiteX16" fmla="*/ 421640 w 528320"/>
                <a:gd name="connsiteY16" fmla="*/ 127000 h 492760"/>
                <a:gd name="connsiteX17" fmla="*/ 467360 w 528320"/>
                <a:gd name="connsiteY17" fmla="*/ 162560 h 492760"/>
                <a:gd name="connsiteX18" fmla="*/ 497840 w 528320"/>
                <a:gd name="connsiteY18" fmla="*/ 177800 h 492760"/>
                <a:gd name="connsiteX19" fmla="*/ 513080 w 528320"/>
                <a:gd name="connsiteY19" fmla="*/ 208280 h 492760"/>
                <a:gd name="connsiteX20" fmla="*/ 528320 w 528320"/>
                <a:gd name="connsiteY20" fmla="*/ 248920 h 492760"/>
                <a:gd name="connsiteX21" fmla="*/ 523240 w 528320"/>
                <a:gd name="connsiteY21" fmla="*/ 340360 h 492760"/>
                <a:gd name="connsiteX22" fmla="*/ 487680 w 528320"/>
                <a:gd name="connsiteY22" fmla="*/ 365760 h 492760"/>
                <a:gd name="connsiteX23" fmla="*/ 472440 w 528320"/>
                <a:gd name="connsiteY23" fmla="*/ 370840 h 492760"/>
                <a:gd name="connsiteX24" fmla="*/ 421640 w 528320"/>
                <a:gd name="connsiteY24" fmla="*/ 386080 h 492760"/>
                <a:gd name="connsiteX25" fmla="*/ 401320 w 528320"/>
                <a:gd name="connsiteY25" fmla="*/ 396240 h 492760"/>
                <a:gd name="connsiteX26" fmla="*/ 386080 w 528320"/>
                <a:gd name="connsiteY26" fmla="*/ 406400 h 492760"/>
                <a:gd name="connsiteX27" fmla="*/ 365760 w 528320"/>
                <a:gd name="connsiteY27" fmla="*/ 411480 h 492760"/>
                <a:gd name="connsiteX28" fmla="*/ 325120 w 528320"/>
                <a:gd name="connsiteY28" fmla="*/ 441960 h 492760"/>
                <a:gd name="connsiteX29" fmla="*/ 294640 w 528320"/>
                <a:gd name="connsiteY29" fmla="*/ 457200 h 492760"/>
                <a:gd name="connsiteX30" fmla="*/ 259080 w 528320"/>
                <a:gd name="connsiteY30" fmla="*/ 467360 h 492760"/>
                <a:gd name="connsiteX31" fmla="*/ 233680 w 528320"/>
                <a:gd name="connsiteY31" fmla="*/ 477520 h 492760"/>
                <a:gd name="connsiteX32" fmla="*/ 167640 w 528320"/>
                <a:gd name="connsiteY32" fmla="*/ 492760 h 492760"/>
                <a:gd name="connsiteX33" fmla="*/ 81280 w 528320"/>
                <a:gd name="connsiteY33" fmla="*/ 487680 h 492760"/>
                <a:gd name="connsiteX34" fmla="*/ 66040 w 528320"/>
                <a:gd name="connsiteY34" fmla="*/ 482600 h 492760"/>
                <a:gd name="connsiteX35" fmla="*/ 55880 w 528320"/>
                <a:gd name="connsiteY35" fmla="*/ 467360 h 492760"/>
                <a:gd name="connsiteX36" fmla="*/ 40640 w 528320"/>
                <a:gd name="connsiteY36" fmla="*/ 452120 h 492760"/>
                <a:gd name="connsiteX37" fmla="*/ 35560 w 528320"/>
                <a:gd name="connsiteY37" fmla="*/ 436880 h 492760"/>
                <a:gd name="connsiteX38" fmla="*/ 25400 w 528320"/>
                <a:gd name="connsiteY38" fmla="*/ 421640 h 492760"/>
                <a:gd name="connsiteX39" fmla="*/ 20320 w 528320"/>
                <a:gd name="connsiteY39" fmla="*/ 401320 h 492760"/>
                <a:gd name="connsiteX40" fmla="*/ 10160 w 528320"/>
                <a:gd name="connsiteY40" fmla="*/ 370840 h 492760"/>
                <a:gd name="connsiteX41" fmla="*/ 5080 w 528320"/>
                <a:gd name="connsiteY41" fmla="*/ 355600 h 492760"/>
                <a:gd name="connsiteX42" fmla="*/ 0 w 528320"/>
                <a:gd name="connsiteY42" fmla="*/ 340360 h 492760"/>
                <a:gd name="connsiteX43" fmla="*/ 5080 w 528320"/>
                <a:gd name="connsiteY43" fmla="*/ 243840 h 492760"/>
                <a:gd name="connsiteX44" fmla="*/ 15240 w 528320"/>
                <a:gd name="connsiteY44" fmla="*/ 213360 h 492760"/>
                <a:gd name="connsiteX45" fmla="*/ 25400 w 528320"/>
                <a:gd name="connsiteY45" fmla="*/ 137160 h 492760"/>
                <a:gd name="connsiteX0" fmla="*/ 25400 w 528320"/>
                <a:gd name="connsiteY0" fmla="*/ 131451 h 487051"/>
                <a:gd name="connsiteX1" fmla="*/ 106105 w 528320"/>
                <a:gd name="connsiteY1" fmla="*/ 162019 h 487051"/>
                <a:gd name="connsiteX2" fmla="*/ 38723 w 528320"/>
                <a:gd name="connsiteY2" fmla="*/ 168624 h 487051"/>
                <a:gd name="connsiteX3" fmla="*/ 66941 w 528320"/>
                <a:gd name="connsiteY3" fmla="*/ 192847 h 487051"/>
                <a:gd name="connsiteX4" fmla="*/ 146403 w 528320"/>
                <a:gd name="connsiteY4" fmla="*/ 167099 h 487051"/>
                <a:gd name="connsiteX5" fmla="*/ 80206 w 528320"/>
                <a:gd name="connsiteY5" fmla="*/ 108466 h 487051"/>
                <a:gd name="connsiteX6" fmla="*/ 147320 w 528320"/>
                <a:gd name="connsiteY6" fmla="*/ 4451 h 487051"/>
                <a:gd name="connsiteX7" fmla="*/ 162560 w 528320"/>
                <a:gd name="connsiteY7" fmla="*/ 19691 h 487051"/>
                <a:gd name="connsiteX8" fmla="*/ 193040 w 528320"/>
                <a:gd name="connsiteY8" fmla="*/ 29851 h 487051"/>
                <a:gd name="connsiteX9" fmla="*/ 228600 w 528320"/>
                <a:gd name="connsiteY9" fmla="*/ 40011 h 487051"/>
                <a:gd name="connsiteX10" fmla="*/ 309880 w 528320"/>
                <a:gd name="connsiteY10" fmla="*/ 34931 h 487051"/>
                <a:gd name="connsiteX11" fmla="*/ 325120 w 528320"/>
                <a:gd name="connsiteY11" fmla="*/ 29851 h 487051"/>
                <a:gd name="connsiteX12" fmla="*/ 360680 w 528320"/>
                <a:gd name="connsiteY12" fmla="*/ 34931 h 487051"/>
                <a:gd name="connsiteX13" fmla="*/ 375920 w 528320"/>
                <a:gd name="connsiteY13" fmla="*/ 45091 h 487051"/>
                <a:gd name="connsiteX14" fmla="*/ 391160 w 528320"/>
                <a:gd name="connsiteY14" fmla="*/ 75571 h 487051"/>
                <a:gd name="connsiteX15" fmla="*/ 411480 w 528320"/>
                <a:gd name="connsiteY15" fmla="*/ 106051 h 487051"/>
                <a:gd name="connsiteX16" fmla="*/ 421640 w 528320"/>
                <a:gd name="connsiteY16" fmla="*/ 121291 h 487051"/>
                <a:gd name="connsiteX17" fmla="*/ 467360 w 528320"/>
                <a:gd name="connsiteY17" fmla="*/ 156851 h 487051"/>
                <a:gd name="connsiteX18" fmla="*/ 497840 w 528320"/>
                <a:gd name="connsiteY18" fmla="*/ 172091 h 487051"/>
                <a:gd name="connsiteX19" fmla="*/ 513080 w 528320"/>
                <a:gd name="connsiteY19" fmla="*/ 202571 h 487051"/>
                <a:gd name="connsiteX20" fmla="*/ 528320 w 528320"/>
                <a:gd name="connsiteY20" fmla="*/ 243211 h 487051"/>
                <a:gd name="connsiteX21" fmla="*/ 523240 w 528320"/>
                <a:gd name="connsiteY21" fmla="*/ 334651 h 487051"/>
                <a:gd name="connsiteX22" fmla="*/ 487680 w 528320"/>
                <a:gd name="connsiteY22" fmla="*/ 360051 h 487051"/>
                <a:gd name="connsiteX23" fmla="*/ 472440 w 528320"/>
                <a:gd name="connsiteY23" fmla="*/ 365131 h 487051"/>
                <a:gd name="connsiteX24" fmla="*/ 421640 w 528320"/>
                <a:gd name="connsiteY24" fmla="*/ 380371 h 487051"/>
                <a:gd name="connsiteX25" fmla="*/ 401320 w 528320"/>
                <a:gd name="connsiteY25" fmla="*/ 390531 h 487051"/>
                <a:gd name="connsiteX26" fmla="*/ 386080 w 528320"/>
                <a:gd name="connsiteY26" fmla="*/ 400691 h 487051"/>
                <a:gd name="connsiteX27" fmla="*/ 365760 w 528320"/>
                <a:gd name="connsiteY27" fmla="*/ 405771 h 487051"/>
                <a:gd name="connsiteX28" fmla="*/ 325120 w 528320"/>
                <a:gd name="connsiteY28" fmla="*/ 436251 h 487051"/>
                <a:gd name="connsiteX29" fmla="*/ 294640 w 528320"/>
                <a:gd name="connsiteY29" fmla="*/ 451491 h 487051"/>
                <a:gd name="connsiteX30" fmla="*/ 259080 w 528320"/>
                <a:gd name="connsiteY30" fmla="*/ 461651 h 487051"/>
                <a:gd name="connsiteX31" fmla="*/ 233680 w 528320"/>
                <a:gd name="connsiteY31" fmla="*/ 471811 h 487051"/>
                <a:gd name="connsiteX32" fmla="*/ 167640 w 528320"/>
                <a:gd name="connsiteY32" fmla="*/ 487051 h 487051"/>
                <a:gd name="connsiteX33" fmla="*/ 81280 w 528320"/>
                <a:gd name="connsiteY33" fmla="*/ 481971 h 487051"/>
                <a:gd name="connsiteX34" fmla="*/ 66040 w 528320"/>
                <a:gd name="connsiteY34" fmla="*/ 476891 h 487051"/>
                <a:gd name="connsiteX35" fmla="*/ 55880 w 528320"/>
                <a:gd name="connsiteY35" fmla="*/ 461651 h 487051"/>
                <a:gd name="connsiteX36" fmla="*/ 40640 w 528320"/>
                <a:gd name="connsiteY36" fmla="*/ 446411 h 487051"/>
                <a:gd name="connsiteX37" fmla="*/ 35560 w 528320"/>
                <a:gd name="connsiteY37" fmla="*/ 431171 h 487051"/>
                <a:gd name="connsiteX38" fmla="*/ 25400 w 528320"/>
                <a:gd name="connsiteY38" fmla="*/ 415931 h 487051"/>
                <a:gd name="connsiteX39" fmla="*/ 20320 w 528320"/>
                <a:gd name="connsiteY39" fmla="*/ 395611 h 487051"/>
                <a:gd name="connsiteX40" fmla="*/ 10160 w 528320"/>
                <a:gd name="connsiteY40" fmla="*/ 365131 h 487051"/>
                <a:gd name="connsiteX41" fmla="*/ 5080 w 528320"/>
                <a:gd name="connsiteY41" fmla="*/ 349891 h 487051"/>
                <a:gd name="connsiteX42" fmla="*/ 0 w 528320"/>
                <a:gd name="connsiteY42" fmla="*/ 334651 h 487051"/>
                <a:gd name="connsiteX43" fmla="*/ 5080 w 528320"/>
                <a:gd name="connsiteY43" fmla="*/ 238131 h 487051"/>
                <a:gd name="connsiteX44" fmla="*/ 15240 w 528320"/>
                <a:gd name="connsiteY44" fmla="*/ 207651 h 487051"/>
                <a:gd name="connsiteX45" fmla="*/ 25400 w 528320"/>
                <a:gd name="connsiteY45" fmla="*/ 131451 h 487051"/>
                <a:gd name="connsiteX0" fmla="*/ 25400 w 528320"/>
                <a:gd name="connsiteY0" fmla="*/ 128150 h 483750"/>
                <a:gd name="connsiteX1" fmla="*/ 106105 w 528320"/>
                <a:gd name="connsiteY1" fmla="*/ 158718 h 483750"/>
                <a:gd name="connsiteX2" fmla="*/ 38723 w 528320"/>
                <a:gd name="connsiteY2" fmla="*/ 165323 h 483750"/>
                <a:gd name="connsiteX3" fmla="*/ 66941 w 528320"/>
                <a:gd name="connsiteY3" fmla="*/ 189546 h 483750"/>
                <a:gd name="connsiteX4" fmla="*/ 146403 w 528320"/>
                <a:gd name="connsiteY4" fmla="*/ 163798 h 483750"/>
                <a:gd name="connsiteX5" fmla="*/ 80206 w 528320"/>
                <a:gd name="connsiteY5" fmla="*/ 105165 h 483750"/>
                <a:gd name="connsiteX6" fmla="*/ 147320 w 528320"/>
                <a:gd name="connsiteY6" fmla="*/ 1150 h 483750"/>
                <a:gd name="connsiteX7" fmla="*/ 119716 w 528320"/>
                <a:gd name="connsiteY7" fmla="*/ 47960 h 483750"/>
                <a:gd name="connsiteX8" fmla="*/ 193040 w 528320"/>
                <a:gd name="connsiteY8" fmla="*/ 26550 h 483750"/>
                <a:gd name="connsiteX9" fmla="*/ 228600 w 528320"/>
                <a:gd name="connsiteY9" fmla="*/ 36710 h 483750"/>
                <a:gd name="connsiteX10" fmla="*/ 309880 w 528320"/>
                <a:gd name="connsiteY10" fmla="*/ 31630 h 483750"/>
                <a:gd name="connsiteX11" fmla="*/ 325120 w 528320"/>
                <a:gd name="connsiteY11" fmla="*/ 26550 h 483750"/>
                <a:gd name="connsiteX12" fmla="*/ 360680 w 528320"/>
                <a:gd name="connsiteY12" fmla="*/ 31630 h 483750"/>
                <a:gd name="connsiteX13" fmla="*/ 375920 w 528320"/>
                <a:gd name="connsiteY13" fmla="*/ 41790 h 483750"/>
                <a:gd name="connsiteX14" fmla="*/ 391160 w 528320"/>
                <a:gd name="connsiteY14" fmla="*/ 72270 h 483750"/>
                <a:gd name="connsiteX15" fmla="*/ 411480 w 528320"/>
                <a:gd name="connsiteY15" fmla="*/ 102750 h 483750"/>
                <a:gd name="connsiteX16" fmla="*/ 421640 w 528320"/>
                <a:gd name="connsiteY16" fmla="*/ 117990 h 483750"/>
                <a:gd name="connsiteX17" fmla="*/ 467360 w 528320"/>
                <a:gd name="connsiteY17" fmla="*/ 153550 h 483750"/>
                <a:gd name="connsiteX18" fmla="*/ 497840 w 528320"/>
                <a:gd name="connsiteY18" fmla="*/ 168790 h 483750"/>
                <a:gd name="connsiteX19" fmla="*/ 513080 w 528320"/>
                <a:gd name="connsiteY19" fmla="*/ 199270 h 483750"/>
                <a:gd name="connsiteX20" fmla="*/ 528320 w 528320"/>
                <a:gd name="connsiteY20" fmla="*/ 239910 h 483750"/>
                <a:gd name="connsiteX21" fmla="*/ 523240 w 528320"/>
                <a:gd name="connsiteY21" fmla="*/ 331350 h 483750"/>
                <a:gd name="connsiteX22" fmla="*/ 487680 w 528320"/>
                <a:gd name="connsiteY22" fmla="*/ 356750 h 483750"/>
                <a:gd name="connsiteX23" fmla="*/ 472440 w 528320"/>
                <a:gd name="connsiteY23" fmla="*/ 361830 h 483750"/>
                <a:gd name="connsiteX24" fmla="*/ 421640 w 528320"/>
                <a:gd name="connsiteY24" fmla="*/ 377070 h 483750"/>
                <a:gd name="connsiteX25" fmla="*/ 401320 w 528320"/>
                <a:gd name="connsiteY25" fmla="*/ 387230 h 483750"/>
                <a:gd name="connsiteX26" fmla="*/ 386080 w 528320"/>
                <a:gd name="connsiteY26" fmla="*/ 397390 h 483750"/>
                <a:gd name="connsiteX27" fmla="*/ 365760 w 528320"/>
                <a:gd name="connsiteY27" fmla="*/ 402470 h 483750"/>
                <a:gd name="connsiteX28" fmla="*/ 325120 w 528320"/>
                <a:gd name="connsiteY28" fmla="*/ 432950 h 483750"/>
                <a:gd name="connsiteX29" fmla="*/ 294640 w 528320"/>
                <a:gd name="connsiteY29" fmla="*/ 448190 h 483750"/>
                <a:gd name="connsiteX30" fmla="*/ 259080 w 528320"/>
                <a:gd name="connsiteY30" fmla="*/ 458350 h 483750"/>
                <a:gd name="connsiteX31" fmla="*/ 233680 w 528320"/>
                <a:gd name="connsiteY31" fmla="*/ 468510 h 483750"/>
                <a:gd name="connsiteX32" fmla="*/ 167640 w 528320"/>
                <a:gd name="connsiteY32" fmla="*/ 483750 h 483750"/>
                <a:gd name="connsiteX33" fmla="*/ 81280 w 528320"/>
                <a:gd name="connsiteY33" fmla="*/ 478670 h 483750"/>
                <a:gd name="connsiteX34" fmla="*/ 66040 w 528320"/>
                <a:gd name="connsiteY34" fmla="*/ 473590 h 483750"/>
                <a:gd name="connsiteX35" fmla="*/ 55880 w 528320"/>
                <a:gd name="connsiteY35" fmla="*/ 458350 h 483750"/>
                <a:gd name="connsiteX36" fmla="*/ 40640 w 528320"/>
                <a:gd name="connsiteY36" fmla="*/ 443110 h 483750"/>
                <a:gd name="connsiteX37" fmla="*/ 35560 w 528320"/>
                <a:gd name="connsiteY37" fmla="*/ 427870 h 483750"/>
                <a:gd name="connsiteX38" fmla="*/ 25400 w 528320"/>
                <a:gd name="connsiteY38" fmla="*/ 412630 h 483750"/>
                <a:gd name="connsiteX39" fmla="*/ 20320 w 528320"/>
                <a:gd name="connsiteY39" fmla="*/ 392310 h 483750"/>
                <a:gd name="connsiteX40" fmla="*/ 10160 w 528320"/>
                <a:gd name="connsiteY40" fmla="*/ 361830 h 483750"/>
                <a:gd name="connsiteX41" fmla="*/ 5080 w 528320"/>
                <a:gd name="connsiteY41" fmla="*/ 346590 h 483750"/>
                <a:gd name="connsiteX42" fmla="*/ 0 w 528320"/>
                <a:gd name="connsiteY42" fmla="*/ 331350 h 483750"/>
                <a:gd name="connsiteX43" fmla="*/ 5080 w 528320"/>
                <a:gd name="connsiteY43" fmla="*/ 234830 h 483750"/>
                <a:gd name="connsiteX44" fmla="*/ 15240 w 528320"/>
                <a:gd name="connsiteY44" fmla="*/ 204350 h 483750"/>
                <a:gd name="connsiteX45" fmla="*/ 25400 w 528320"/>
                <a:gd name="connsiteY45" fmla="*/ 128150 h 483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28320" h="483750">
                  <a:moveTo>
                    <a:pt x="25400" y="128150"/>
                  </a:moveTo>
                  <a:cubicBezTo>
                    <a:pt x="27093" y="107830"/>
                    <a:pt x="103885" y="152523"/>
                    <a:pt x="106105" y="158718"/>
                  </a:cubicBezTo>
                  <a:cubicBezTo>
                    <a:pt x="108325" y="164913"/>
                    <a:pt x="45250" y="160185"/>
                    <a:pt x="38723" y="165323"/>
                  </a:cubicBezTo>
                  <a:cubicBezTo>
                    <a:pt x="32196" y="170461"/>
                    <a:pt x="48994" y="189800"/>
                    <a:pt x="66941" y="189546"/>
                  </a:cubicBezTo>
                  <a:cubicBezTo>
                    <a:pt x="84888" y="189292"/>
                    <a:pt x="144192" y="177862"/>
                    <a:pt x="146403" y="163798"/>
                  </a:cubicBezTo>
                  <a:cubicBezTo>
                    <a:pt x="148614" y="149735"/>
                    <a:pt x="57212" y="112830"/>
                    <a:pt x="80206" y="105165"/>
                  </a:cubicBezTo>
                  <a:cubicBezTo>
                    <a:pt x="83870" y="105898"/>
                    <a:pt x="140735" y="10684"/>
                    <a:pt x="147320" y="1150"/>
                  </a:cubicBezTo>
                  <a:cubicBezTo>
                    <a:pt x="153905" y="-8384"/>
                    <a:pt x="113436" y="44471"/>
                    <a:pt x="119716" y="47960"/>
                  </a:cubicBezTo>
                  <a:cubicBezTo>
                    <a:pt x="129078" y="53161"/>
                    <a:pt x="174893" y="28425"/>
                    <a:pt x="193040" y="26550"/>
                  </a:cubicBezTo>
                  <a:cubicBezTo>
                    <a:pt x="211187" y="24675"/>
                    <a:pt x="203085" y="30331"/>
                    <a:pt x="228600" y="36710"/>
                  </a:cubicBezTo>
                  <a:cubicBezTo>
                    <a:pt x="255693" y="35017"/>
                    <a:pt x="282883" y="34472"/>
                    <a:pt x="309880" y="31630"/>
                  </a:cubicBezTo>
                  <a:cubicBezTo>
                    <a:pt x="315205" y="31069"/>
                    <a:pt x="319765" y="26550"/>
                    <a:pt x="325120" y="26550"/>
                  </a:cubicBezTo>
                  <a:cubicBezTo>
                    <a:pt x="337094" y="26550"/>
                    <a:pt x="348827" y="29937"/>
                    <a:pt x="360680" y="31630"/>
                  </a:cubicBezTo>
                  <a:cubicBezTo>
                    <a:pt x="365760" y="35017"/>
                    <a:pt x="371603" y="37473"/>
                    <a:pt x="375920" y="41790"/>
                  </a:cubicBezTo>
                  <a:cubicBezTo>
                    <a:pt x="392834" y="58704"/>
                    <a:pt x="380831" y="53677"/>
                    <a:pt x="391160" y="72270"/>
                  </a:cubicBezTo>
                  <a:cubicBezTo>
                    <a:pt x="397090" y="82944"/>
                    <a:pt x="404707" y="92590"/>
                    <a:pt x="411480" y="102750"/>
                  </a:cubicBezTo>
                  <a:cubicBezTo>
                    <a:pt x="414867" y="107830"/>
                    <a:pt x="417323" y="113673"/>
                    <a:pt x="421640" y="117990"/>
                  </a:cubicBezTo>
                  <a:cubicBezTo>
                    <a:pt x="434789" y="131139"/>
                    <a:pt x="449131" y="147474"/>
                    <a:pt x="467360" y="153550"/>
                  </a:cubicBezTo>
                  <a:cubicBezTo>
                    <a:pt x="488392" y="160561"/>
                    <a:pt x="478145" y="155660"/>
                    <a:pt x="497840" y="168790"/>
                  </a:cubicBezTo>
                  <a:cubicBezTo>
                    <a:pt x="517365" y="198078"/>
                    <a:pt x="500461" y="169825"/>
                    <a:pt x="513080" y="199270"/>
                  </a:cubicBezTo>
                  <a:cubicBezTo>
                    <a:pt x="529019" y="236461"/>
                    <a:pt x="518954" y="202447"/>
                    <a:pt x="528320" y="239910"/>
                  </a:cubicBezTo>
                  <a:cubicBezTo>
                    <a:pt x="526627" y="270390"/>
                    <a:pt x="530311" y="301653"/>
                    <a:pt x="523240" y="331350"/>
                  </a:cubicBezTo>
                  <a:cubicBezTo>
                    <a:pt x="522929" y="332656"/>
                    <a:pt x="492014" y="354583"/>
                    <a:pt x="487680" y="356750"/>
                  </a:cubicBezTo>
                  <a:cubicBezTo>
                    <a:pt x="482891" y="359145"/>
                    <a:pt x="477589" y="360359"/>
                    <a:pt x="472440" y="361830"/>
                  </a:cubicBezTo>
                  <a:cubicBezTo>
                    <a:pt x="455425" y="366691"/>
                    <a:pt x="437736" y="369022"/>
                    <a:pt x="421640" y="377070"/>
                  </a:cubicBezTo>
                  <a:cubicBezTo>
                    <a:pt x="414867" y="380457"/>
                    <a:pt x="407895" y="383473"/>
                    <a:pt x="401320" y="387230"/>
                  </a:cubicBezTo>
                  <a:cubicBezTo>
                    <a:pt x="396019" y="390259"/>
                    <a:pt x="391692" y="394985"/>
                    <a:pt x="386080" y="397390"/>
                  </a:cubicBezTo>
                  <a:cubicBezTo>
                    <a:pt x="379663" y="400140"/>
                    <a:pt x="372533" y="400777"/>
                    <a:pt x="365760" y="402470"/>
                  </a:cubicBezTo>
                  <a:cubicBezTo>
                    <a:pt x="352213" y="412630"/>
                    <a:pt x="341184" y="427595"/>
                    <a:pt x="325120" y="432950"/>
                  </a:cubicBezTo>
                  <a:cubicBezTo>
                    <a:pt x="286814" y="445719"/>
                    <a:pt x="334031" y="428495"/>
                    <a:pt x="294640" y="448190"/>
                  </a:cubicBezTo>
                  <a:cubicBezTo>
                    <a:pt x="284855" y="453082"/>
                    <a:pt x="268846" y="455095"/>
                    <a:pt x="259080" y="458350"/>
                  </a:cubicBezTo>
                  <a:cubicBezTo>
                    <a:pt x="250429" y="461234"/>
                    <a:pt x="242396" y="465828"/>
                    <a:pt x="233680" y="468510"/>
                  </a:cubicBezTo>
                  <a:cubicBezTo>
                    <a:pt x="210922" y="475512"/>
                    <a:pt x="190495" y="479179"/>
                    <a:pt x="167640" y="483750"/>
                  </a:cubicBezTo>
                  <a:cubicBezTo>
                    <a:pt x="138853" y="482057"/>
                    <a:pt x="109973" y="481539"/>
                    <a:pt x="81280" y="478670"/>
                  </a:cubicBezTo>
                  <a:cubicBezTo>
                    <a:pt x="75952" y="478137"/>
                    <a:pt x="70221" y="476935"/>
                    <a:pt x="66040" y="473590"/>
                  </a:cubicBezTo>
                  <a:cubicBezTo>
                    <a:pt x="61272" y="469776"/>
                    <a:pt x="59789" y="463040"/>
                    <a:pt x="55880" y="458350"/>
                  </a:cubicBezTo>
                  <a:cubicBezTo>
                    <a:pt x="51281" y="452831"/>
                    <a:pt x="45720" y="448190"/>
                    <a:pt x="40640" y="443110"/>
                  </a:cubicBezTo>
                  <a:cubicBezTo>
                    <a:pt x="38947" y="438030"/>
                    <a:pt x="37955" y="432659"/>
                    <a:pt x="35560" y="427870"/>
                  </a:cubicBezTo>
                  <a:cubicBezTo>
                    <a:pt x="32830" y="422409"/>
                    <a:pt x="27805" y="418242"/>
                    <a:pt x="25400" y="412630"/>
                  </a:cubicBezTo>
                  <a:cubicBezTo>
                    <a:pt x="22650" y="406213"/>
                    <a:pt x="22326" y="398997"/>
                    <a:pt x="20320" y="392310"/>
                  </a:cubicBezTo>
                  <a:cubicBezTo>
                    <a:pt x="17243" y="382052"/>
                    <a:pt x="13547" y="371990"/>
                    <a:pt x="10160" y="361830"/>
                  </a:cubicBezTo>
                  <a:lnTo>
                    <a:pt x="5080" y="346590"/>
                  </a:lnTo>
                  <a:lnTo>
                    <a:pt x="0" y="331350"/>
                  </a:lnTo>
                  <a:cubicBezTo>
                    <a:pt x="1693" y="299177"/>
                    <a:pt x="1241" y="266818"/>
                    <a:pt x="5080" y="234830"/>
                  </a:cubicBezTo>
                  <a:cubicBezTo>
                    <a:pt x="6356" y="224197"/>
                    <a:pt x="15240" y="204350"/>
                    <a:pt x="15240" y="204350"/>
                  </a:cubicBezTo>
                  <a:lnTo>
                    <a:pt x="25400" y="1281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35000">
                  <a:schemeClr val="accent4">
                    <a:lumMod val="0"/>
                    <a:lumOff val="100000"/>
                  </a:schemeClr>
                </a:gs>
                <a:gs pos="100000">
                  <a:schemeClr val="accent4">
                    <a:lumMod val="58000"/>
                    <a:lumOff val="42000"/>
                    <a:alpha val="6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  <p:sp>
          <p:nvSpPr>
            <p:cNvPr id="15" name="צורה חופשית: צורה 14">
              <a:extLst>
                <a:ext uri="{FF2B5EF4-FFF2-40B4-BE49-F238E27FC236}">
                  <a16:creationId xmlns:a16="http://schemas.microsoft.com/office/drawing/2014/main" id="{716ECD1B-68D2-42D8-965B-16BF511BA91A}"/>
                </a:ext>
              </a:extLst>
            </p:cNvPr>
            <p:cNvSpPr/>
            <p:nvPr/>
          </p:nvSpPr>
          <p:spPr>
            <a:xfrm rot="19576642">
              <a:off x="6930918" y="3796898"/>
              <a:ext cx="176341" cy="221550"/>
            </a:xfrm>
            <a:custGeom>
              <a:avLst/>
              <a:gdLst>
                <a:gd name="connsiteX0" fmla="*/ 25400 w 528320"/>
                <a:gd name="connsiteY0" fmla="*/ 137160 h 492760"/>
                <a:gd name="connsiteX1" fmla="*/ 30480 w 528320"/>
                <a:gd name="connsiteY1" fmla="*/ 76200 h 492760"/>
                <a:gd name="connsiteX2" fmla="*/ 35560 w 528320"/>
                <a:gd name="connsiteY2" fmla="*/ 60960 h 492760"/>
                <a:gd name="connsiteX3" fmla="*/ 45720 w 528320"/>
                <a:gd name="connsiteY3" fmla="*/ 40640 h 492760"/>
                <a:gd name="connsiteX4" fmla="*/ 60960 w 528320"/>
                <a:gd name="connsiteY4" fmla="*/ 25400 h 492760"/>
                <a:gd name="connsiteX5" fmla="*/ 106680 w 528320"/>
                <a:gd name="connsiteY5" fmla="*/ 0 h 492760"/>
                <a:gd name="connsiteX6" fmla="*/ 147320 w 528320"/>
                <a:gd name="connsiteY6" fmla="*/ 10160 h 492760"/>
                <a:gd name="connsiteX7" fmla="*/ 162560 w 528320"/>
                <a:gd name="connsiteY7" fmla="*/ 25400 h 492760"/>
                <a:gd name="connsiteX8" fmla="*/ 193040 w 528320"/>
                <a:gd name="connsiteY8" fmla="*/ 35560 h 492760"/>
                <a:gd name="connsiteX9" fmla="*/ 228600 w 528320"/>
                <a:gd name="connsiteY9" fmla="*/ 45720 h 492760"/>
                <a:gd name="connsiteX10" fmla="*/ 309880 w 528320"/>
                <a:gd name="connsiteY10" fmla="*/ 40640 h 492760"/>
                <a:gd name="connsiteX11" fmla="*/ 325120 w 528320"/>
                <a:gd name="connsiteY11" fmla="*/ 35560 h 492760"/>
                <a:gd name="connsiteX12" fmla="*/ 360680 w 528320"/>
                <a:gd name="connsiteY12" fmla="*/ 40640 h 492760"/>
                <a:gd name="connsiteX13" fmla="*/ 375920 w 528320"/>
                <a:gd name="connsiteY13" fmla="*/ 50800 h 492760"/>
                <a:gd name="connsiteX14" fmla="*/ 391160 w 528320"/>
                <a:gd name="connsiteY14" fmla="*/ 81280 h 492760"/>
                <a:gd name="connsiteX15" fmla="*/ 411480 w 528320"/>
                <a:gd name="connsiteY15" fmla="*/ 111760 h 492760"/>
                <a:gd name="connsiteX16" fmla="*/ 421640 w 528320"/>
                <a:gd name="connsiteY16" fmla="*/ 127000 h 492760"/>
                <a:gd name="connsiteX17" fmla="*/ 467360 w 528320"/>
                <a:gd name="connsiteY17" fmla="*/ 162560 h 492760"/>
                <a:gd name="connsiteX18" fmla="*/ 497840 w 528320"/>
                <a:gd name="connsiteY18" fmla="*/ 177800 h 492760"/>
                <a:gd name="connsiteX19" fmla="*/ 513080 w 528320"/>
                <a:gd name="connsiteY19" fmla="*/ 208280 h 492760"/>
                <a:gd name="connsiteX20" fmla="*/ 528320 w 528320"/>
                <a:gd name="connsiteY20" fmla="*/ 248920 h 492760"/>
                <a:gd name="connsiteX21" fmla="*/ 523240 w 528320"/>
                <a:gd name="connsiteY21" fmla="*/ 340360 h 492760"/>
                <a:gd name="connsiteX22" fmla="*/ 487680 w 528320"/>
                <a:gd name="connsiteY22" fmla="*/ 365760 h 492760"/>
                <a:gd name="connsiteX23" fmla="*/ 472440 w 528320"/>
                <a:gd name="connsiteY23" fmla="*/ 370840 h 492760"/>
                <a:gd name="connsiteX24" fmla="*/ 421640 w 528320"/>
                <a:gd name="connsiteY24" fmla="*/ 386080 h 492760"/>
                <a:gd name="connsiteX25" fmla="*/ 401320 w 528320"/>
                <a:gd name="connsiteY25" fmla="*/ 396240 h 492760"/>
                <a:gd name="connsiteX26" fmla="*/ 386080 w 528320"/>
                <a:gd name="connsiteY26" fmla="*/ 406400 h 492760"/>
                <a:gd name="connsiteX27" fmla="*/ 365760 w 528320"/>
                <a:gd name="connsiteY27" fmla="*/ 411480 h 492760"/>
                <a:gd name="connsiteX28" fmla="*/ 325120 w 528320"/>
                <a:gd name="connsiteY28" fmla="*/ 441960 h 492760"/>
                <a:gd name="connsiteX29" fmla="*/ 294640 w 528320"/>
                <a:gd name="connsiteY29" fmla="*/ 457200 h 492760"/>
                <a:gd name="connsiteX30" fmla="*/ 259080 w 528320"/>
                <a:gd name="connsiteY30" fmla="*/ 467360 h 492760"/>
                <a:gd name="connsiteX31" fmla="*/ 233680 w 528320"/>
                <a:gd name="connsiteY31" fmla="*/ 477520 h 492760"/>
                <a:gd name="connsiteX32" fmla="*/ 167640 w 528320"/>
                <a:gd name="connsiteY32" fmla="*/ 492760 h 492760"/>
                <a:gd name="connsiteX33" fmla="*/ 81280 w 528320"/>
                <a:gd name="connsiteY33" fmla="*/ 487680 h 492760"/>
                <a:gd name="connsiteX34" fmla="*/ 66040 w 528320"/>
                <a:gd name="connsiteY34" fmla="*/ 482600 h 492760"/>
                <a:gd name="connsiteX35" fmla="*/ 55880 w 528320"/>
                <a:gd name="connsiteY35" fmla="*/ 467360 h 492760"/>
                <a:gd name="connsiteX36" fmla="*/ 40640 w 528320"/>
                <a:gd name="connsiteY36" fmla="*/ 452120 h 492760"/>
                <a:gd name="connsiteX37" fmla="*/ 35560 w 528320"/>
                <a:gd name="connsiteY37" fmla="*/ 436880 h 492760"/>
                <a:gd name="connsiteX38" fmla="*/ 25400 w 528320"/>
                <a:gd name="connsiteY38" fmla="*/ 421640 h 492760"/>
                <a:gd name="connsiteX39" fmla="*/ 20320 w 528320"/>
                <a:gd name="connsiteY39" fmla="*/ 401320 h 492760"/>
                <a:gd name="connsiteX40" fmla="*/ 10160 w 528320"/>
                <a:gd name="connsiteY40" fmla="*/ 370840 h 492760"/>
                <a:gd name="connsiteX41" fmla="*/ 5080 w 528320"/>
                <a:gd name="connsiteY41" fmla="*/ 355600 h 492760"/>
                <a:gd name="connsiteX42" fmla="*/ 0 w 528320"/>
                <a:gd name="connsiteY42" fmla="*/ 340360 h 492760"/>
                <a:gd name="connsiteX43" fmla="*/ 5080 w 528320"/>
                <a:gd name="connsiteY43" fmla="*/ 243840 h 492760"/>
                <a:gd name="connsiteX44" fmla="*/ 15240 w 528320"/>
                <a:gd name="connsiteY44" fmla="*/ 213360 h 492760"/>
                <a:gd name="connsiteX45" fmla="*/ 25400 w 528320"/>
                <a:gd name="connsiteY45" fmla="*/ 137160 h 492760"/>
                <a:gd name="connsiteX0" fmla="*/ 25400 w 528320"/>
                <a:gd name="connsiteY0" fmla="*/ 137160 h 492760"/>
                <a:gd name="connsiteX1" fmla="*/ 30480 w 528320"/>
                <a:gd name="connsiteY1" fmla="*/ 76200 h 492760"/>
                <a:gd name="connsiteX2" fmla="*/ 35560 w 528320"/>
                <a:gd name="connsiteY2" fmla="*/ 60960 h 492760"/>
                <a:gd name="connsiteX3" fmla="*/ 45720 w 528320"/>
                <a:gd name="connsiteY3" fmla="*/ 40640 h 492760"/>
                <a:gd name="connsiteX4" fmla="*/ 146403 w 528320"/>
                <a:gd name="connsiteY4" fmla="*/ 172808 h 492760"/>
                <a:gd name="connsiteX5" fmla="*/ 106680 w 528320"/>
                <a:gd name="connsiteY5" fmla="*/ 0 h 492760"/>
                <a:gd name="connsiteX6" fmla="*/ 147320 w 528320"/>
                <a:gd name="connsiteY6" fmla="*/ 10160 h 492760"/>
                <a:gd name="connsiteX7" fmla="*/ 162560 w 528320"/>
                <a:gd name="connsiteY7" fmla="*/ 25400 h 492760"/>
                <a:gd name="connsiteX8" fmla="*/ 193040 w 528320"/>
                <a:gd name="connsiteY8" fmla="*/ 35560 h 492760"/>
                <a:gd name="connsiteX9" fmla="*/ 228600 w 528320"/>
                <a:gd name="connsiteY9" fmla="*/ 45720 h 492760"/>
                <a:gd name="connsiteX10" fmla="*/ 309880 w 528320"/>
                <a:gd name="connsiteY10" fmla="*/ 40640 h 492760"/>
                <a:gd name="connsiteX11" fmla="*/ 325120 w 528320"/>
                <a:gd name="connsiteY11" fmla="*/ 35560 h 492760"/>
                <a:gd name="connsiteX12" fmla="*/ 360680 w 528320"/>
                <a:gd name="connsiteY12" fmla="*/ 40640 h 492760"/>
                <a:gd name="connsiteX13" fmla="*/ 375920 w 528320"/>
                <a:gd name="connsiteY13" fmla="*/ 50800 h 492760"/>
                <a:gd name="connsiteX14" fmla="*/ 391160 w 528320"/>
                <a:gd name="connsiteY14" fmla="*/ 81280 h 492760"/>
                <a:gd name="connsiteX15" fmla="*/ 411480 w 528320"/>
                <a:gd name="connsiteY15" fmla="*/ 111760 h 492760"/>
                <a:gd name="connsiteX16" fmla="*/ 421640 w 528320"/>
                <a:gd name="connsiteY16" fmla="*/ 127000 h 492760"/>
                <a:gd name="connsiteX17" fmla="*/ 467360 w 528320"/>
                <a:gd name="connsiteY17" fmla="*/ 162560 h 492760"/>
                <a:gd name="connsiteX18" fmla="*/ 497840 w 528320"/>
                <a:gd name="connsiteY18" fmla="*/ 177800 h 492760"/>
                <a:gd name="connsiteX19" fmla="*/ 513080 w 528320"/>
                <a:gd name="connsiteY19" fmla="*/ 208280 h 492760"/>
                <a:gd name="connsiteX20" fmla="*/ 528320 w 528320"/>
                <a:gd name="connsiteY20" fmla="*/ 248920 h 492760"/>
                <a:gd name="connsiteX21" fmla="*/ 523240 w 528320"/>
                <a:gd name="connsiteY21" fmla="*/ 340360 h 492760"/>
                <a:gd name="connsiteX22" fmla="*/ 487680 w 528320"/>
                <a:gd name="connsiteY22" fmla="*/ 365760 h 492760"/>
                <a:gd name="connsiteX23" fmla="*/ 472440 w 528320"/>
                <a:gd name="connsiteY23" fmla="*/ 370840 h 492760"/>
                <a:gd name="connsiteX24" fmla="*/ 421640 w 528320"/>
                <a:gd name="connsiteY24" fmla="*/ 386080 h 492760"/>
                <a:gd name="connsiteX25" fmla="*/ 401320 w 528320"/>
                <a:gd name="connsiteY25" fmla="*/ 396240 h 492760"/>
                <a:gd name="connsiteX26" fmla="*/ 386080 w 528320"/>
                <a:gd name="connsiteY26" fmla="*/ 406400 h 492760"/>
                <a:gd name="connsiteX27" fmla="*/ 365760 w 528320"/>
                <a:gd name="connsiteY27" fmla="*/ 411480 h 492760"/>
                <a:gd name="connsiteX28" fmla="*/ 325120 w 528320"/>
                <a:gd name="connsiteY28" fmla="*/ 441960 h 492760"/>
                <a:gd name="connsiteX29" fmla="*/ 294640 w 528320"/>
                <a:gd name="connsiteY29" fmla="*/ 457200 h 492760"/>
                <a:gd name="connsiteX30" fmla="*/ 259080 w 528320"/>
                <a:gd name="connsiteY30" fmla="*/ 467360 h 492760"/>
                <a:gd name="connsiteX31" fmla="*/ 233680 w 528320"/>
                <a:gd name="connsiteY31" fmla="*/ 477520 h 492760"/>
                <a:gd name="connsiteX32" fmla="*/ 167640 w 528320"/>
                <a:gd name="connsiteY32" fmla="*/ 492760 h 492760"/>
                <a:gd name="connsiteX33" fmla="*/ 81280 w 528320"/>
                <a:gd name="connsiteY33" fmla="*/ 487680 h 492760"/>
                <a:gd name="connsiteX34" fmla="*/ 66040 w 528320"/>
                <a:gd name="connsiteY34" fmla="*/ 482600 h 492760"/>
                <a:gd name="connsiteX35" fmla="*/ 55880 w 528320"/>
                <a:gd name="connsiteY35" fmla="*/ 467360 h 492760"/>
                <a:gd name="connsiteX36" fmla="*/ 40640 w 528320"/>
                <a:gd name="connsiteY36" fmla="*/ 452120 h 492760"/>
                <a:gd name="connsiteX37" fmla="*/ 35560 w 528320"/>
                <a:gd name="connsiteY37" fmla="*/ 436880 h 492760"/>
                <a:gd name="connsiteX38" fmla="*/ 25400 w 528320"/>
                <a:gd name="connsiteY38" fmla="*/ 421640 h 492760"/>
                <a:gd name="connsiteX39" fmla="*/ 20320 w 528320"/>
                <a:gd name="connsiteY39" fmla="*/ 401320 h 492760"/>
                <a:gd name="connsiteX40" fmla="*/ 10160 w 528320"/>
                <a:gd name="connsiteY40" fmla="*/ 370840 h 492760"/>
                <a:gd name="connsiteX41" fmla="*/ 5080 w 528320"/>
                <a:gd name="connsiteY41" fmla="*/ 355600 h 492760"/>
                <a:gd name="connsiteX42" fmla="*/ 0 w 528320"/>
                <a:gd name="connsiteY42" fmla="*/ 340360 h 492760"/>
                <a:gd name="connsiteX43" fmla="*/ 5080 w 528320"/>
                <a:gd name="connsiteY43" fmla="*/ 243840 h 492760"/>
                <a:gd name="connsiteX44" fmla="*/ 15240 w 528320"/>
                <a:gd name="connsiteY44" fmla="*/ 213360 h 492760"/>
                <a:gd name="connsiteX45" fmla="*/ 25400 w 528320"/>
                <a:gd name="connsiteY45" fmla="*/ 137160 h 492760"/>
                <a:gd name="connsiteX0" fmla="*/ 25400 w 528320"/>
                <a:gd name="connsiteY0" fmla="*/ 137160 h 492760"/>
                <a:gd name="connsiteX1" fmla="*/ 30480 w 528320"/>
                <a:gd name="connsiteY1" fmla="*/ 76200 h 492760"/>
                <a:gd name="connsiteX2" fmla="*/ 35560 w 528320"/>
                <a:gd name="connsiteY2" fmla="*/ 60960 h 492760"/>
                <a:gd name="connsiteX3" fmla="*/ 66941 w 528320"/>
                <a:gd name="connsiteY3" fmla="*/ 198556 h 492760"/>
                <a:gd name="connsiteX4" fmla="*/ 146403 w 528320"/>
                <a:gd name="connsiteY4" fmla="*/ 172808 h 492760"/>
                <a:gd name="connsiteX5" fmla="*/ 106680 w 528320"/>
                <a:gd name="connsiteY5" fmla="*/ 0 h 492760"/>
                <a:gd name="connsiteX6" fmla="*/ 147320 w 528320"/>
                <a:gd name="connsiteY6" fmla="*/ 10160 h 492760"/>
                <a:gd name="connsiteX7" fmla="*/ 162560 w 528320"/>
                <a:gd name="connsiteY7" fmla="*/ 25400 h 492760"/>
                <a:gd name="connsiteX8" fmla="*/ 193040 w 528320"/>
                <a:gd name="connsiteY8" fmla="*/ 35560 h 492760"/>
                <a:gd name="connsiteX9" fmla="*/ 228600 w 528320"/>
                <a:gd name="connsiteY9" fmla="*/ 45720 h 492760"/>
                <a:gd name="connsiteX10" fmla="*/ 309880 w 528320"/>
                <a:gd name="connsiteY10" fmla="*/ 40640 h 492760"/>
                <a:gd name="connsiteX11" fmla="*/ 325120 w 528320"/>
                <a:gd name="connsiteY11" fmla="*/ 35560 h 492760"/>
                <a:gd name="connsiteX12" fmla="*/ 360680 w 528320"/>
                <a:gd name="connsiteY12" fmla="*/ 40640 h 492760"/>
                <a:gd name="connsiteX13" fmla="*/ 375920 w 528320"/>
                <a:gd name="connsiteY13" fmla="*/ 50800 h 492760"/>
                <a:gd name="connsiteX14" fmla="*/ 391160 w 528320"/>
                <a:gd name="connsiteY14" fmla="*/ 81280 h 492760"/>
                <a:gd name="connsiteX15" fmla="*/ 411480 w 528320"/>
                <a:gd name="connsiteY15" fmla="*/ 111760 h 492760"/>
                <a:gd name="connsiteX16" fmla="*/ 421640 w 528320"/>
                <a:gd name="connsiteY16" fmla="*/ 127000 h 492760"/>
                <a:gd name="connsiteX17" fmla="*/ 467360 w 528320"/>
                <a:gd name="connsiteY17" fmla="*/ 162560 h 492760"/>
                <a:gd name="connsiteX18" fmla="*/ 497840 w 528320"/>
                <a:gd name="connsiteY18" fmla="*/ 177800 h 492760"/>
                <a:gd name="connsiteX19" fmla="*/ 513080 w 528320"/>
                <a:gd name="connsiteY19" fmla="*/ 208280 h 492760"/>
                <a:gd name="connsiteX20" fmla="*/ 528320 w 528320"/>
                <a:gd name="connsiteY20" fmla="*/ 248920 h 492760"/>
                <a:gd name="connsiteX21" fmla="*/ 523240 w 528320"/>
                <a:gd name="connsiteY21" fmla="*/ 340360 h 492760"/>
                <a:gd name="connsiteX22" fmla="*/ 487680 w 528320"/>
                <a:gd name="connsiteY22" fmla="*/ 365760 h 492760"/>
                <a:gd name="connsiteX23" fmla="*/ 472440 w 528320"/>
                <a:gd name="connsiteY23" fmla="*/ 370840 h 492760"/>
                <a:gd name="connsiteX24" fmla="*/ 421640 w 528320"/>
                <a:gd name="connsiteY24" fmla="*/ 386080 h 492760"/>
                <a:gd name="connsiteX25" fmla="*/ 401320 w 528320"/>
                <a:gd name="connsiteY25" fmla="*/ 396240 h 492760"/>
                <a:gd name="connsiteX26" fmla="*/ 386080 w 528320"/>
                <a:gd name="connsiteY26" fmla="*/ 406400 h 492760"/>
                <a:gd name="connsiteX27" fmla="*/ 365760 w 528320"/>
                <a:gd name="connsiteY27" fmla="*/ 411480 h 492760"/>
                <a:gd name="connsiteX28" fmla="*/ 325120 w 528320"/>
                <a:gd name="connsiteY28" fmla="*/ 441960 h 492760"/>
                <a:gd name="connsiteX29" fmla="*/ 294640 w 528320"/>
                <a:gd name="connsiteY29" fmla="*/ 457200 h 492760"/>
                <a:gd name="connsiteX30" fmla="*/ 259080 w 528320"/>
                <a:gd name="connsiteY30" fmla="*/ 467360 h 492760"/>
                <a:gd name="connsiteX31" fmla="*/ 233680 w 528320"/>
                <a:gd name="connsiteY31" fmla="*/ 477520 h 492760"/>
                <a:gd name="connsiteX32" fmla="*/ 167640 w 528320"/>
                <a:gd name="connsiteY32" fmla="*/ 492760 h 492760"/>
                <a:gd name="connsiteX33" fmla="*/ 81280 w 528320"/>
                <a:gd name="connsiteY33" fmla="*/ 487680 h 492760"/>
                <a:gd name="connsiteX34" fmla="*/ 66040 w 528320"/>
                <a:gd name="connsiteY34" fmla="*/ 482600 h 492760"/>
                <a:gd name="connsiteX35" fmla="*/ 55880 w 528320"/>
                <a:gd name="connsiteY35" fmla="*/ 467360 h 492760"/>
                <a:gd name="connsiteX36" fmla="*/ 40640 w 528320"/>
                <a:gd name="connsiteY36" fmla="*/ 452120 h 492760"/>
                <a:gd name="connsiteX37" fmla="*/ 35560 w 528320"/>
                <a:gd name="connsiteY37" fmla="*/ 436880 h 492760"/>
                <a:gd name="connsiteX38" fmla="*/ 25400 w 528320"/>
                <a:gd name="connsiteY38" fmla="*/ 421640 h 492760"/>
                <a:gd name="connsiteX39" fmla="*/ 20320 w 528320"/>
                <a:gd name="connsiteY39" fmla="*/ 401320 h 492760"/>
                <a:gd name="connsiteX40" fmla="*/ 10160 w 528320"/>
                <a:gd name="connsiteY40" fmla="*/ 370840 h 492760"/>
                <a:gd name="connsiteX41" fmla="*/ 5080 w 528320"/>
                <a:gd name="connsiteY41" fmla="*/ 355600 h 492760"/>
                <a:gd name="connsiteX42" fmla="*/ 0 w 528320"/>
                <a:gd name="connsiteY42" fmla="*/ 340360 h 492760"/>
                <a:gd name="connsiteX43" fmla="*/ 5080 w 528320"/>
                <a:gd name="connsiteY43" fmla="*/ 243840 h 492760"/>
                <a:gd name="connsiteX44" fmla="*/ 15240 w 528320"/>
                <a:gd name="connsiteY44" fmla="*/ 213360 h 492760"/>
                <a:gd name="connsiteX45" fmla="*/ 25400 w 528320"/>
                <a:gd name="connsiteY45" fmla="*/ 137160 h 492760"/>
                <a:gd name="connsiteX0" fmla="*/ 25400 w 528320"/>
                <a:gd name="connsiteY0" fmla="*/ 137160 h 492760"/>
                <a:gd name="connsiteX1" fmla="*/ 30480 w 528320"/>
                <a:gd name="connsiteY1" fmla="*/ 76200 h 492760"/>
                <a:gd name="connsiteX2" fmla="*/ 38723 w 528320"/>
                <a:gd name="connsiteY2" fmla="*/ 174333 h 492760"/>
                <a:gd name="connsiteX3" fmla="*/ 66941 w 528320"/>
                <a:gd name="connsiteY3" fmla="*/ 198556 h 492760"/>
                <a:gd name="connsiteX4" fmla="*/ 146403 w 528320"/>
                <a:gd name="connsiteY4" fmla="*/ 172808 h 492760"/>
                <a:gd name="connsiteX5" fmla="*/ 106680 w 528320"/>
                <a:gd name="connsiteY5" fmla="*/ 0 h 492760"/>
                <a:gd name="connsiteX6" fmla="*/ 147320 w 528320"/>
                <a:gd name="connsiteY6" fmla="*/ 10160 h 492760"/>
                <a:gd name="connsiteX7" fmla="*/ 162560 w 528320"/>
                <a:gd name="connsiteY7" fmla="*/ 25400 h 492760"/>
                <a:gd name="connsiteX8" fmla="*/ 193040 w 528320"/>
                <a:gd name="connsiteY8" fmla="*/ 35560 h 492760"/>
                <a:gd name="connsiteX9" fmla="*/ 228600 w 528320"/>
                <a:gd name="connsiteY9" fmla="*/ 45720 h 492760"/>
                <a:gd name="connsiteX10" fmla="*/ 309880 w 528320"/>
                <a:gd name="connsiteY10" fmla="*/ 40640 h 492760"/>
                <a:gd name="connsiteX11" fmla="*/ 325120 w 528320"/>
                <a:gd name="connsiteY11" fmla="*/ 35560 h 492760"/>
                <a:gd name="connsiteX12" fmla="*/ 360680 w 528320"/>
                <a:gd name="connsiteY12" fmla="*/ 40640 h 492760"/>
                <a:gd name="connsiteX13" fmla="*/ 375920 w 528320"/>
                <a:gd name="connsiteY13" fmla="*/ 50800 h 492760"/>
                <a:gd name="connsiteX14" fmla="*/ 391160 w 528320"/>
                <a:gd name="connsiteY14" fmla="*/ 81280 h 492760"/>
                <a:gd name="connsiteX15" fmla="*/ 411480 w 528320"/>
                <a:gd name="connsiteY15" fmla="*/ 111760 h 492760"/>
                <a:gd name="connsiteX16" fmla="*/ 421640 w 528320"/>
                <a:gd name="connsiteY16" fmla="*/ 127000 h 492760"/>
                <a:gd name="connsiteX17" fmla="*/ 467360 w 528320"/>
                <a:gd name="connsiteY17" fmla="*/ 162560 h 492760"/>
                <a:gd name="connsiteX18" fmla="*/ 497840 w 528320"/>
                <a:gd name="connsiteY18" fmla="*/ 177800 h 492760"/>
                <a:gd name="connsiteX19" fmla="*/ 513080 w 528320"/>
                <a:gd name="connsiteY19" fmla="*/ 208280 h 492760"/>
                <a:gd name="connsiteX20" fmla="*/ 528320 w 528320"/>
                <a:gd name="connsiteY20" fmla="*/ 248920 h 492760"/>
                <a:gd name="connsiteX21" fmla="*/ 523240 w 528320"/>
                <a:gd name="connsiteY21" fmla="*/ 340360 h 492760"/>
                <a:gd name="connsiteX22" fmla="*/ 487680 w 528320"/>
                <a:gd name="connsiteY22" fmla="*/ 365760 h 492760"/>
                <a:gd name="connsiteX23" fmla="*/ 472440 w 528320"/>
                <a:gd name="connsiteY23" fmla="*/ 370840 h 492760"/>
                <a:gd name="connsiteX24" fmla="*/ 421640 w 528320"/>
                <a:gd name="connsiteY24" fmla="*/ 386080 h 492760"/>
                <a:gd name="connsiteX25" fmla="*/ 401320 w 528320"/>
                <a:gd name="connsiteY25" fmla="*/ 396240 h 492760"/>
                <a:gd name="connsiteX26" fmla="*/ 386080 w 528320"/>
                <a:gd name="connsiteY26" fmla="*/ 406400 h 492760"/>
                <a:gd name="connsiteX27" fmla="*/ 365760 w 528320"/>
                <a:gd name="connsiteY27" fmla="*/ 411480 h 492760"/>
                <a:gd name="connsiteX28" fmla="*/ 325120 w 528320"/>
                <a:gd name="connsiteY28" fmla="*/ 441960 h 492760"/>
                <a:gd name="connsiteX29" fmla="*/ 294640 w 528320"/>
                <a:gd name="connsiteY29" fmla="*/ 457200 h 492760"/>
                <a:gd name="connsiteX30" fmla="*/ 259080 w 528320"/>
                <a:gd name="connsiteY30" fmla="*/ 467360 h 492760"/>
                <a:gd name="connsiteX31" fmla="*/ 233680 w 528320"/>
                <a:gd name="connsiteY31" fmla="*/ 477520 h 492760"/>
                <a:gd name="connsiteX32" fmla="*/ 167640 w 528320"/>
                <a:gd name="connsiteY32" fmla="*/ 492760 h 492760"/>
                <a:gd name="connsiteX33" fmla="*/ 81280 w 528320"/>
                <a:gd name="connsiteY33" fmla="*/ 487680 h 492760"/>
                <a:gd name="connsiteX34" fmla="*/ 66040 w 528320"/>
                <a:gd name="connsiteY34" fmla="*/ 482600 h 492760"/>
                <a:gd name="connsiteX35" fmla="*/ 55880 w 528320"/>
                <a:gd name="connsiteY35" fmla="*/ 467360 h 492760"/>
                <a:gd name="connsiteX36" fmla="*/ 40640 w 528320"/>
                <a:gd name="connsiteY36" fmla="*/ 452120 h 492760"/>
                <a:gd name="connsiteX37" fmla="*/ 35560 w 528320"/>
                <a:gd name="connsiteY37" fmla="*/ 436880 h 492760"/>
                <a:gd name="connsiteX38" fmla="*/ 25400 w 528320"/>
                <a:gd name="connsiteY38" fmla="*/ 421640 h 492760"/>
                <a:gd name="connsiteX39" fmla="*/ 20320 w 528320"/>
                <a:gd name="connsiteY39" fmla="*/ 401320 h 492760"/>
                <a:gd name="connsiteX40" fmla="*/ 10160 w 528320"/>
                <a:gd name="connsiteY40" fmla="*/ 370840 h 492760"/>
                <a:gd name="connsiteX41" fmla="*/ 5080 w 528320"/>
                <a:gd name="connsiteY41" fmla="*/ 355600 h 492760"/>
                <a:gd name="connsiteX42" fmla="*/ 0 w 528320"/>
                <a:gd name="connsiteY42" fmla="*/ 340360 h 492760"/>
                <a:gd name="connsiteX43" fmla="*/ 5080 w 528320"/>
                <a:gd name="connsiteY43" fmla="*/ 243840 h 492760"/>
                <a:gd name="connsiteX44" fmla="*/ 15240 w 528320"/>
                <a:gd name="connsiteY44" fmla="*/ 213360 h 492760"/>
                <a:gd name="connsiteX45" fmla="*/ 25400 w 528320"/>
                <a:gd name="connsiteY45" fmla="*/ 137160 h 492760"/>
                <a:gd name="connsiteX0" fmla="*/ 25400 w 528320"/>
                <a:gd name="connsiteY0" fmla="*/ 137160 h 492760"/>
                <a:gd name="connsiteX1" fmla="*/ 106105 w 528320"/>
                <a:gd name="connsiteY1" fmla="*/ 167728 h 492760"/>
                <a:gd name="connsiteX2" fmla="*/ 38723 w 528320"/>
                <a:gd name="connsiteY2" fmla="*/ 174333 h 492760"/>
                <a:gd name="connsiteX3" fmla="*/ 66941 w 528320"/>
                <a:gd name="connsiteY3" fmla="*/ 198556 h 492760"/>
                <a:gd name="connsiteX4" fmla="*/ 146403 w 528320"/>
                <a:gd name="connsiteY4" fmla="*/ 172808 h 492760"/>
                <a:gd name="connsiteX5" fmla="*/ 106680 w 528320"/>
                <a:gd name="connsiteY5" fmla="*/ 0 h 492760"/>
                <a:gd name="connsiteX6" fmla="*/ 147320 w 528320"/>
                <a:gd name="connsiteY6" fmla="*/ 10160 h 492760"/>
                <a:gd name="connsiteX7" fmla="*/ 162560 w 528320"/>
                <a:gd name="connsiteY7" fmla="*/ 25400 h 492760"/>
                <a:gd name="connsiteX8" fmla="*/ 193040 w 528320"/>
                <a:gd name="connsiteY8" fmla="*/ 35560 h 492760"/>
                <a:gd name="connsiteX9" fmla="*/ 228600 w 528320"/>
                <a:gd name="connsiteY9" fmla="*/ 45720 h 492760"/>
                <a:gd name="connsiteX10" fmla="*/ 309880 w 528320"/>
                <a:gd name="connsiteY10" fmla="*/ 40640 h 492760"/>
                <a:gd name="connsiteX11" fmla="*/ 325120 w 528320"/>
                <a:gd name="connsiteY11" fmla="*/ 35560 h 492760"/>
                <a:gd name="connsiteX12" fmla="*/ 360680 w 528320"/>
                <a:gd name="connsiteY12" fmla="*/ 40640 h 492760"/>
                <a:gd name="connsiteX13" fmla="*/ 375920 w 528320"/>
                <a:gd name="connsiteY13" fmla="*/ 50800 h 492760"/>
                <a:gd name="connsiteX14" fmla="*/ 391160 w 528320"/>
                <a:gd name="connsiteY14" fmla="*/ 81280 h 492760"/>
                <a:gd name="connsiteX15" fmla="*/ 411480 w 528320"/>
                <a:gd name="connsiteY15" fmla="*/ 111760 h 492760"/>
                <a:gd name="connsiteX16" fmla="*/ 421640 w 528320"/>
                <a:gd name="connsiteY16" fmla="*/ 127000 h 492760"/>
                <a:gd name="connsiteX17" fmla="*/ 467360 w 528320"/>
                <a:gd name="connsiteY17" fmla="*/ 162560 h 492760"/>
                <a:gd name="connsiteX18" fmla="*/ 497840 w 528320"/>
                <a:gd name="connsiteY18" fmla="*/ 177800 h 492760"/>
                <a:gd name="connsiteX19" fmla="*/ 513080 w 528320"/>
                <a:gd name="connsiteY19" fmla="*/ 208280 h 492760"/>
                <a:gd name="connsiteX20" fmla="*/ 528320 w 528320"/>
                <a:gd name="connsiteY20" fmla="*/ 248920 h 492760"/>
                <a:gd name="connsiteX21" fmla="*/ 523240 w 528320"/>
                <a:gd name="connsiteY21" fmla="*/ 340360 h 492760"/>
                <a:gd name="connsiteX22" fmla="*/ 487680 w 528320"/>
                <a:gd name="connsiteY22" fmla="*/ 365760 h 492760"/>
                <a:gd name="connsiteX23" fmla="*/ 472440 w 528320"/>
                <a:gd name="connsiteY23" fmla="*/ 370840 h 492760"/>
                <a:gd name="connsiteX24" fmla="*/ 421640 w 528320"/>
                <a:gd name="connsiteY24" fmla="*/ 386080 h 492760"/>
                <a:gd name="connsiteX25" fmla="*/ 401320 w 528320"/>
                <a:gd name="connsiteY25" fmla="*/ 396240 h 492760"/>
                <a:gd name="connsiteX26" fmla="*/ 386080 w 528320"/>
                <a:gd name="connsiteY26" fmla="*/ 406400 h 492760"/>
                <a:gd name="connsiteX27" fmla="*/ 365760 w 528320"/>
                <a:gd name="connsiteY27" fmla="*/ 411480 h 492760"/>
                <a:gd name="connsiteX28" fmla="*/ 325120 w 528320"/>
                <a:gd name="connsiteY28" fmla="*/ 441960 h 492760"/>
                <a:gd name="connsiteX29" fmla="*/ 294640 w 528320"/>
                <a:gd name="connsiteY29" fmla="*/ 457200 h 492760"/>
                <a:gd name="connsiteX30" fmla="*/ 259080 w 528320"/>
                <a:gd name="connsiteY30" fmla="*/ 467360 h 492760"/>
                <a:gd name="connsiteX31" fmla="*/ 233680 w 528320"/>
                <a:gd name="connsiteY31" fmla="*/ 477520 h 492760"/>
                <a:gd name="connsiteX32" fmla="*/ 167640 w 528320"/>
                <a:gd name="connsiteY32" fmla="*/ 492760 h 492760"/>
                <a:gd name="connsiteX33" fmla="*/ 81280 w 528320"/>
                <a:gd name="connsiteY33" fmla="*/ 487680 h 492760"/>
                <a:gd name="connsiteX34" fmla="*/ 66040 w 528320"/>
                <a:gd name="connsiteY34" fmla="*/ 482600 h 492760"/>
                <a:gd name="connsiteX35" fmla="*/ 55880 w 528320"/>
                <a:gd name="connsiteY35" fmla="*/ 467360 h 492760"/>
                <a:gd name="connsiteX36" fmla="*/ 40640 w 528320"/>
                <a:gd name="connsiteY36" fmla="*/ 452120 h 492760"/>
                <a:gd name="connsiteX37" fmla="*/ 35560 w 528320"/>
                <a:gd name="connsiteY37" fmla="*/ 436880 h 492760"/>
                <a:gd name="connsiteX38" fmla="*/ 25400 w 528320"/>
                <a:gd name="connsiteY38" fmla="*/ 421640 h 492760"/>
                <a:gd name="connsiteX39" fmla="*/ 20320 w 528320"/>
                <a:gd name="connsiteY39" fmla="*/ 401320 h 492760"/>
                <a:gd name="connsiteX40" fmla="*/ 10160 w 528320"/>
                <a:gd name="connsiteY40" fmla="*/ 370840 h 492760"/>
                <a:gd name="connsiteX41" fmla="*/ 5080 w 528320"/>
                <a:gd name="connsiteY41" fmla="*/ 355600 h 492760"/>
                <a:gd name="connsiteX42" fmla="*/ 0 w 528320"/>
                <a:gd name="connsiteY42" fmla="*/ 340360 h 492760"/>
                <a:gd name="connsiteX43" fmla="*/ 5080 w 528320"/>
                <a:gd name="connsiteY43" fmla="*/ 243840 h 492760"/>
                <a:gd name="connsiteX44" fmla="*/ 15240 w 528320"/>
                <a:gd name="connsiteY44" fmla="*/ 213360 h 492760"/>
                <a:gd name="connsiteX45" fmla="*/ 25400 w 528320"/>
                <a:gd name="connsiteY45" fmla="*/ 137160 h 492760"/>
                <a:gd name="connsiteX0" fmla="*/ 25400 w 528320"/>
                <a:gd name="connsiteY0" fmla="*/ 131451 h 487051"/>
                <a:gd name="connsiteX1" fmla="*/ 106105 w 528320"/>
                <a:gd name="connsiteY1" fmla="*/ 162019 h 487051"/>
                <a:gd name="connsiteX2" fmla="*/ 38723 w 528320"/>
                <a:gd name="connsiteY2" fmla="*/ 168624 h 487051"/>
                <a:gd name="connsiteX3" fmla="*/ 66941 w 528320"/>
                <a:gd name="connsiteY3" fmla="*/ 192847 h 487051"/>
                <a:gd name="connsiteX4" fmla="*/ 146403 w 528320"/>
                <a:gd name="connsiteY4" fmla="*/ 167099 h 487051"/>
                <a:gd name="connsiteX5" fmla="*/ 80206 w 528320"/>
                <a:gd name="connsiteY5" fmla="*/ 108466 h 487051"/>
                <a:gd name="connsiteX6" fmla="*/ 147320 w 528320"/>
                <a:gd name="connsiteY6" fmla="*/ 4451 h 487051"/>
                <a:gd name="connsiteX7" fmla="*/ 162560 w 528320"/>
                <a:gd name="connsiteY7" fmla="*/ 19691 h 487051"/>
                <a:gd name="connsiteX8" fmla="*/ 193040 w 528320"/>
                <a:gd name="connsiteY8" fmla="*/ 29851 h 487051"/>
                <a:gd name="connsiteX9" fmla="*/ 228600 w 528320"/>
                <a:gd name="connsiteY9" fmla="*/ 40011 h 487051"/>
                <a:gd name="connsiteX10" fmla="*/ 309880 w 528320"/>
                <a:gd name="connsiteY10" fmla="*/ 34931 h 487051"/>
                <a:gd name="connsiteX11" fmla="*/ 325120 w 528320"/>
                <a:gd name="connsiteY11" fmla="*/ 29851 h 487051"/>
                <a:gd name="connsiteX12" fmla="*/ 360680 w 528320"/>
                <a:gd name="connsiteY12" fmla="*/ 34931 h 487051"/>
                <a:gd name="connsiteX13" fmla="*/ 375920 w 528320"/>
                <a:gd name="connsiteY13" fmla="*/ 45091 h 487051"/>
                <a:gd name="connsiteX14" fmla="*/ 391160 w 528320"/>
                <a:gd name="connsiteY14" fmla="*/ 75571 h 487051"/>
                <a:gd name="connsiteX15" fmla="*/ 411480 w 528320"/>
                <a:gd name="connsiteY15" fmla="*/ 106051 h 487051"/>
                <a:gd name="connsiteX16" fmla="*/ 421640 w 528320"/>
                <a:gd name="connsiteY16" fmla="*/ 121291 h 487051"/>
                <a:gd name="connsiteX17" fmla="*/ 467360 w 528320"/>
                <a:gd name="connsiteY17" fmla="*/ 156851 h 487051"/>
                <a:gd name="connsiteX18" fmla="*/ 497840 w 528320"/>
                <a:gd name="connsiteY18" fmla="*/ 172091 h 487051"/>
                <a:gd name="connsiteX19" fmla="*/ 513080 w 528320"/>
                <a:gd name="connsiteY19" fmla="*/ 202571 h 487051"/>
                <a:gd name="connsiteX20" fmla="*/ 528320 w 528320"/>
                <a:gd name="connsiteY20" fmla="*/ 243211 h 487051"/>
                <a:gd name="connsiteX21" fmla="*/ 523240 w 528320"/>
                <a:gd name="connsiteY21" fmla="*/ 334651 h 487051"/>
                <a:gd name="connsiteX22" fmla="*/ 487680 w 528320"/>
                <a:gd name="connsiteY22" fmla="*/ 360051 h 487051"/>
                <a:gd name="connsiteX23" fmla="*/ 472440 w 528320"/>
                <a:gd name="connsiteY23" fmla="*/ 365131 h 487051"/>
                <a:gd name="connsiteX24" fmla="*/ 421640 w 528320"/>
                <a:gd name="connsiteY24" fmla="*/ 380371 h 487051"/>
                <a:gd name="connsiteX25" fmla="*/ 401320 w 528320"/>
                <a:gd name="connsiteY25" fmla="*/ 390531 h 487051"/>
                <a:gd name="connsiteX26" fmla="*/ 386080 w 528320"/>
                <a:gd name="connsiteY26" fmla="*/ 400691 h 487051"/>
                <a:gd name="connsiteX27" fmla="*/ 365760 w 528320"/>
                <a:gd name="connsiteY27" fmla="*/ 405771 h 487051"/>
                <a:gd name="connsiteX28" fmla="*/ 325120 w 528320"/>
                <a:gd name="connsiteY28" fmla="*/ 436251 h 487051"/>
                <a:gd name="connsiteX29" fmla="*/ 294640 w 528320"/>
                <a:gd name="connsiteY29" fmla="*/ 451491 h 487051"/>
                <a:gd name="connsiteX30" fmla="*/ 259080 w 528320"/>
                <a:gd name="connsiteY30" fmla="*/ 461651 h 487051"/>
                <a:gd name="connsiteX31" fmla="*/ 233680 w 528320"/>
                <a:gd name="connsiteY31" fmla="*/ 471811 h 487051"/>
                <a:gd name="connsiteX32" fmla="*/ 167640 w 528320"/>
                <a:gd name="connsiteY32" fmla="*/ 487051 h 487051"/>
                <a:gd name="connsiteX33" fmla="*/ 81280 w 528320"/>
                <a:gd name="connsiteY33" fmla="*/ 481971 h 487051"/>
                <a:gd name="connsiteX34" fmla="*/ 66040 w 528320"/>
                <a:gd name="connsiteY34" fmla="*/ 476891 h 487051"/>
                <a:gd name="connsiteX35" fmla="*/ 55880 w 528320"/>
                <a:gd name="connsiteY35" fmla="*/ 461651 h 487051"/>
                <a:gd name="connsiteX36" fmla="*/ 40640 w 528320"/>
                <a:gd name="connsiteY36" fmla="*/ 446411 h 487051"/>
                <a:gd name="connsiteX37" fmla="*/ 35560 w 528320"/>
                <a:gd name="connsiteY37" fmla="*/ 431171 h 487051"/>
                <a:gd name="connsiteX38" fmla="*/ 25400 w 528320"/>
                <a:gd name="connsiteY38" fmla="*/ 415931 h 487051"/>
                <a:gd name="connsiteX39" fmla="*/ 20320 w 528320"/>
                <a:gd name="connsiteY39" fmla="*/ 395611 h 487051"/>
                <a:gd name="connsiteX40" fmla="*/ 10160 w 528320"/>
                <a:gd name="connsiteY40" fmla="*/ 365131 h 487051"/>
                <a:gd name="connsiteX41" fmla="*/ 5080 w 528320"/>
                <a:gd name="connsiteY41" fmla="*/ 349891 h 487051"/>
                <a:gd name="connsiteX42" fmla="*/ 0 w 528320"/>
                <a:gd name="connsiteY42" fmla="*/ 334651 h 487051"/>
                <a:gd name="connsiteX43" fmla="*/ 5080 w 528320"/>
                <a:gd name="connsiteY43" fmla="*/ 238131 h 487051"/>
                <a:gd name="connsiteX44" fmla="*/ 15240 w 528320"/>
                <a:gd name="connsiteY44" fmla="*/ 207651 h 487051"/>
                <a:gd name="connsiteX45" fmla="*/ 25400 w 528320"/>
                <a:gd name="connsiteY45" fmla="*/ 131451 h 487051"/>
                <a:gd name="connsiteX0" fmla="*/ 25400 w 528320"/>
                <a:gd name="connsiteY0" fmla="*/ 128150 h 483750"/>
                <a:gd name="connsiteX1" fmla="*/ 106105 w 528320"/>
                <a:gd name="connsiteY1" fmla="*/ 158718 h 483750"/>
                <a:gd name="connsiteX2" fmla="*/ 38723 w 528320"/>
                <a:gd name="connsiteY2" fmla="*/ 165323 h 483750"/>
                <a:gd name="connsiteX3" fmla="*/ 66941 w 528320"/>
                <a:gd name="connsiteY3" fmla="*/ 189546 h 483750"/>
                <a:gd name="connsiteX4" fmla="*/ 146403 w 528320"/>
                <a:gd name="connsiteY4" fmla="*/ 163798 h 483750"/>
                <a:gd name="connsiteX5" fmla="*/ 80206 w 528320"/>
                <a:gd name="connsiteY5" fmla="*/ 105165 h 483750"/>
                <a:gd name="connsiteX6" fmla="*/ 147320 w 528320"/>
                <a:gd name="connsiteY6" fmla="*/ 1150 h 483750"/>
                <a:gd name="connsiteX7" fmla="*/ 119716 w 528320"/>
                <a:gd name="connsiteY7" fmla="*/ 47960 h 483750"/>
                <a:gd name="connsiteX8" fmla="*/ 193040 w 528320"/>
                <a:gd name="connsiteY8" fmla="*/ 26550 h 483750"/>
                <a:gd name="connsiteX9" fmla="*/ 228600 w 528320"/>
                <a:gd name="connsiteY9" fmla="*/ 36710 h 483750"/>
                <a:gd name="connsiteX10" fmla="*/ 309880 w 528320"/>
                <a:gd name="connsiteY10" fmla="*/ 31630 h 483750"/>
                <a:gd name="connsiteX11" fmla="*/ 325120 w 528320"/>
                <a:gd name="connsiteY11" fmla="*/ 26550 h 483750"/>
                <a:gd name="connsiteX12" fmla="*/ 360680 w 528320"/>
                <a:gd name="connsiteY12" fmla="*/ 31630 h 483750"/>
                <a:gd name="connsiteX13" fmla="*/ 375920 w 528320"/>
                <a:gd name="connsiteY13" fmla="*/ 41790 h 483750"/>
                <a:gd name="connsiteX14" fmla="*/ 391160 w 528320"/>
                <a:gd name="connsiteY14" fmla="*/ 72270 h 483750"/>
                <a:gd name="connsiteX15" fmla="*/ 411480 w 528320"/>
                <a:gd name="connsiteY15" fmla="*/ 102750 h 483750"/>
                <a:gd name="connsiteX16" fmla="*/ 421640 w 528320"/>
                <a:gd name="connsiteY16" fmla="*/ 117990 h 483750"/>
                <a:gd name="connsiteX17" fmla="*/ 467360 w 528320"/>
                <a:gd name="connsiteY17" fmla="*/ 153550 h 483750"/>
                <a:gd name="connsiteX18" fmla="*/ 497840 w 528320"/>
                <a:gd name="connsiteY18" fmla="*/ 168790 h 483750"/>
                <a:gd name="connsiteX19" fmla="*/ 513080 w 528320"/>
                <a:gd name="connsiteY19" fmla="*/ 199270 h 483750"/>
                <a:gd name="connsiteX20" fmla="*/ 528320 w 528320"/>
                <a:gd name="connsiteY20" fmla="*/ 239910 h 483750"/>
                <a:gd name="connsiteX21" fmla="*/ 523240 w 528320"/>
                <a:gd name="connsiteY21" fmla="*/ 331350 h 483750"/>
                <a:gd name="connsiteX22" fmla="*/ 487680 w 528320"/>
                <a:gd name="connsiteY22" fmla="*/ 356750 h 483750"/>
                <a:gd name="connsiteX23" fmla="*/ 472440 w 528320"/>
                <a:gd name="connsiteY23" fmla="*/ 361830 h 483750"/>
                <a:gd name="connsiteX24" fmla="*/ 421640 w 528320"/>
                <a:gd name="connsiteY24" fmla="*/ 377070 h 483750"/>
                <a:gd name="connsiteX25" fmla="*/ 401320 w 528320"/>
                <a:gd name="connsiteY25" fmla="*/ 387230 h 483750"/>
                <a:gd name="connsiteX26" fmla="*/ 386080 w 528320"/>
                <a:gd name="connsiteY26" fmla="*/ 397390 h 483750"/>
                <a:gd name="connsiteX27" fmla="*/ 365760 w 528320"/>
                <a:gd name="connsiteY27" fmla="*/ 402470 h 483750"/>
                <a:gd name="connsiteX28" fmla="*/ 325120 w 528320"/>
                <a:gd name="connsiteY28" fmla="*/ 432950 h 483750"/>
                <a:gd name="connsiteX29" fmla="*/ 294640 w 528320"/>
                <a:gd name="connsiteY29" fmla="*/ 448190 h 483750"/>
                <a:gd name="connsiteX30" fmla="*/ 259080 w 528320"/>
                <a:gd name="connsiteY30" fmla="*/ 458350 h 483750"/>
                <a:gd name="connsiteX31" fmla="*/ 233680 w 528320"/>
                <a:gd name="connsiteY31" fmla="*/ 468510 h 483750"/>
                <a:gd name="connsiteX32" fmla="*/ 167640 w 528320"/>
                <a:gd name="connsiteY32" fmla="*/ 483750 h 483750"/>
                <a:gd name="connsiteX33" fmla="*/ 81280 w 528320"/>
                <a:gd name="connsiteY33" fmla="*/ 478670 h 483750"/>
                <a:gd name="connsiteX34" fmla="*/ 66040 w 528320"/>
                <a:gd name="connsiteY34" fmla="*/ 473590 h 483750"/>
                <a:gd name="connsiteX35" fmla="*/ 55880 w 528320"/>
                <a:gd name="connsiteY35" fmla="*/ 458350 h 483750"/>
                <a:gd name="connsiteX36" fmla="*/ 40640 w 528320"/>
                <a:gd name="connsiteY36" fmla="*/ 443110 h 483750"/>
                <a:gd name="connsiteX37" fmla="*/ 35560 w 528320"/>
                <a:gd name="connsiteY37" fmla="*/ 427870 h 483750"/>
                <a:gd name="connsiteX38" fmla="*/ 25400 w 528320"/>
                <a:gd name="connsiteY38" fmla="*/ 412630 h 483750"/>
                <a:gd name="connsiteX39" fmla="*/ 20320 w 528320"/>
                <a:gd name="connsiteY39" fmla="*/ 392310 h 483750"/>
                <a:gd name="connsiteX40" fmla="*/ 10160 w 528320"/>
                <a:gd name="connsiteY40" fmla="*/ 361830 h 483750"/>
                <a:gd name="connsiteX41" fmla="*/ 5080 w 528320"/>
                <a:gd name="connsiteY41" fmla="*/ 346590 h 483750"/>
                <a:gd name="connsiteX42" fmla="*/ 0 w 528320"/>
                <a:gd name="connsiteY42" fmla="*/ 331350 h 483750"/>
                <a:gd name="connsiteX43" fmla="*/ 5080 w 528320"/>
                <a:gd name="connsiteY43" fmla="*/ 234830 h 483750"/>
                <a:gd name="connsiteX44" fmla="*/ 15240 w 528320"/>
                <a:gd name="connsiteY44" fmla="*/ 204350 h 483750"/>
                <a:gd name="connsiteX45" fmla="*/ 25400 w 528320"/>
                <a:gd name="connsiteY45" fmla="*/ 128150 h 483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28320" h="483750">
                  <a:moveTo>
                    <a:pt x="25400" y="128150"/>
                  </a:moveTo>
                  <a:cubicBezTo>
                    <a:pt x="27093" y="107830"/>
                    <a:pt x="103885" y="152523"/>
                    <a:pt x="106105" y="158718"/>
                  </a:cubicBezTo>
                  <a:cubicBezTo>
                    <a:pt x="108325" y="164913"/>
                    <a:pt x="45250" y="160185"/>
                    <a:pt x="38723" y="165323"/>
                  </a:cubicBezTo>
                  <a:cubicBezTo>
                    <a:pt x="32196" y="170461"/>
                    <a:pt x="48994" y="189800"/>
                    <a:pt x="66941" y="189546"/>
                  </a:cubicBezTo>
                  <a:cubicBezTo>
                    <a:pt x="84888" y="189292"/>
                    <a:pt x="144192" y="177862"/>
                    <a:pt x="146403" y="163798"/>
                  </a:cubicBezTo>
                  <a:cubicBezTo>
                    <a:pt x="148614" y="149735"/>
                    <a:pt x="57212" y="112830"/>
                    <a:pt x="80206" y="105165"/>
                  </a:cubicBezTo>
                  <a:cubicBezTo>
                    <a:pt x="83870" y="105898"/>
                    <a:pt x="140735" y="10684"/>
                    <a:pt x="147320" y="1150"/>
                  </a:cubicBezTo>
                  <a:cubicBezTo>
                    <a:pt x="153905" y="-8384"/>
                    <a:pt x="113436" y="44471"/>
                    <a:pt x="119716" y="47960"/>
                  </a:cubicBezTo>
                  <a:cubicBezTo>
                    <a:pt x="129078" y="53161"/>
                    <a:pt x="174893" y="28425"/>
                    <a:pt x="193040" y="26550"/>
                  </a:cubicBezTo>
                  <a:cubicBezTo>
                    <a:pt x="211187" y="24675"/>
                    <a:pt x="203085" y="30331"/>
                    <a:pt x="228600" y="36710"/>
                  </a:cubicBezTo>
                  <a:cubicBezTo>
                    <a:pt x="255693" y="35017"/>
                    <a:pt x="282883" y="34472"/>
                    <a:pt x="309880" y="31630"/>
                  </a:cubicBezTo>
                  <a:cubicBezTo>
                    <a:pt x="315205" y="31069"/>
                    <a:pt x="319765" y="26550"/>
                    <a:pt x="325120" y="26550"/>
                  </a:cubicBezTo>
                  <a:cubicBezTo>
                    <a:pt x="337094" y="26550"/>
                    <a:pt x="348827" y="29937"/>
                    <a:pt x="360680" y="31630"/>
                  </a:cubicBezTo>
                  <a:cubicBezTo>
                    <a:pt x="365760" y="35017"/>
                    <a:pt x="371603" y="37473"/>
                    <a:pt x="375920" y="41790"/>
                  </a:cubicBezTo>
                  <a:cubicBezTo>
                    <a:pt x="392834" y="58704"/>
                    <a:pt x="380831" y="53677"/>
                    <a:pt x="391160" y="72270"/>
                  </a:cubicBezTo>
                  <a:cubicBezTo>
                    <a:pt x="397090" y="82944"/>
                    <a:pt x="404707" y="92590"/>
                    <a:pt x="411480" y="102750"/>
                  </a:cubicBezTo>
                  <a:cubicBezTo>
                    <a:pt x="414867" y="107830"/>
                    <a:pt x="417323" y="113673"/>
                    <a:pt x="421640" y="117990"/>
                  </a:cubicBezTo>
                  <a:cubicBezTo>
                    <a:pt x="434789" y="131139"/>
                    <a:pt x="449131" y="147474"/>
                    <a:pt x="467360" y="153550"/>
                  </a:cubicBezTo>
                  <a:cubicBezTo>
                    <a:pt x="488392" y="160561"/>
                    <a:pt x="478145" y="155660"/>
                    <a:pt x="497840" y="168790"/>
                  </a:cubicBezTo>
                  <a:cubicBezTo>
                    <a:pt x="517365" y="198078"/>
                    <a:pt x="500461" y="169825"/>
                    <a:pt x="513080" y="199270"/>
                  </a:cubicBezTo>
                  <a:cubicBezTo>
                    <a:pt x="529019" y="236461"/>
                    <a:pt x="518954" y="202447"/>
                    <a:pt x="528320" y="239910"/>
                  </a:cubicBezTo>
                  <a:cubicBezTo>
                    <a:pt x="526627" y="270390"/>
                    <a:pt x="530311" y="301653"/>
                    <a:pt x="523240" y="331350"/>
                  </a:cubicBezTo>
                  <a:cubicBezTo>
                    <a:pt x="522929" y="332656"/>
                    <a:pt x="492014" y="354583"/>
                    <a:pt x="487680" y="356750"/>
                  </a:cubicBezTo>
                  <a:cubicBezTo>
                    <a:pt x="482891" y="359145"/>
                    <a:pt x="477589" y="360359"/>
                    <a:pt x="472440" y="361830"/>
                  </a:cubicBezTo>
                  <a:cubicBezTo>
                    <a:pt x="455425" y="366691"/>
                    <a:pt x="437736" y="369022"/>
                    <a:pt x="421640" y="377070"/>
                  </a:cubicBezTo>
                  <a:cubicBezTo>
                    <a:pt x="414867" y="380457"/>
                    <a:pt x="407895" y="383473"/>
                    <a:pt x="401320" y="387230"/>
                  </a:cubicBezTo>
                  <a:cubicBezTo>
                    <a:pt x="396019" y="390259"/>
                    <a:pt x="391692" y="394985"/>
                    <a:pt x="386080" y="397390"/>
                  </a:cubicBezTo>
                  <a:cubicBezTo>
                    <a:pt x="379663" y="400140"/>
                    <a:pt x="372533" y="400777"/>
                    <a:pt x="365760" y="402470"/>
                  </a:cubicBezTo>
                  <a:cubicBezTo>
                    <a:pt x="352213" y="412630"/>
                    <a:pt x="341184" y="427595"/>
                    <a:pt x="325120" y="432950"/>
                  </a:cubicBezTo>
                  <a:cubicBezTo>
                    <a:pt x="286814" y="445719"/>
                    <a:pt x="334031" y="428495"/>
                    <a:pt x="294640" y="448190"/>
                  </a:cubicBezTo>
                  <a:cubicBezTo>
                    <a:pt x="284855" y="453082"/>
                    <a:pt x="268846" y="455095"/>
                    <a:pt x="259080" y="458350"/>
                  </a:cubicBezTo>
                  <a:cubicBezTo>
                    <a:pt x="250429" y="461234"/>
                    <a:pt x="242396" y="465828"/>
                    <a:pt x="233680" y="468510"/>
                  </a:cubicBezTo>
                  <a:cubicBezTo>
                    <a:pt x="210922" y="475512"/>
                    <a:pt x="190495" y="479179"/>
                    <a:pt x="167640" y="483750"/>
                  </a:cubicBezTo>
                  <a:cubicBezTo>
                    <a:pt x="138853" y="482057"/>
                    <a:pt x="109973" y="481539"/>
                    <a:pt x="81280" y="478670"/>
                  </a:cubicBezTo>
                  <a:cubicBezTo>
                    <a:pt x="75952" y="478137"/>
                    <a:pt x="70221" y="476935"/>
                    <a:pt x="66040" y="473590"/>
                  </a:cubicBezTo>
                  <a:cubicBezTo>
                    <a:pt x="61272" y="469776"/>
                    <a:pt x="59789" y="463040"/>
                    <a:pt x="55880" y="458350"/>
                  </a:cubicBezTo>
                  <a:cubicBezTo>
                    <a:pt x="51281" y="452831"/>
                    <a:pt x="45720" y="448190"/>
                    <a:pt x="40640" y="443110"/>
                  </a:cubicBezTo>
                  <a:cubicBezTo>
                    <a:pt x="38947" y="438030"/>
                    <a:pt x="37955" y="432659"/>
                    <a:pt x="35560" y="427870"/>
                  </a:cubicBezTo>
                  <a:cubicBezTo>
                    <a:pt x="32830" y="422409"/>
                    <a:pt x="27805" y="418242"/>
                    <a:pt x="25400" y="412630"/>
                  </a:cubicBezTo>
                  <a:cubicBezTo>
                    <a:pt x="22650" y="406213"/>
                    <a:pt x="22326" y="398997"/>
                    <a:pt x="20320" y="392310"/>
                  </a:cubicBezTo>
                  <a:cubicBezTo>
                    <a:pt x="17243" y="382052"/>
                    <a:pt x="13547" y="371990"/>
                    <a:pt x="10160" y="361830"/>
                  </a:cubicBezTo>
                  <a:lnTo>
                    <a:pt x="5080" y="346590"/>
                  </a:lnTo>
                  <a:lnTo>
                    <a:pt x="0" y="331350"/>
                  </a:lnTo>
                  <a:cubicBezTo>
                    <a:pt x="1693" y="299177"/>
                    <a:pt x="1241" y="266818"/>
                    <a:pt x="5080" y="234830"/>
                  </a:cubicBezTo>
                  <a:cubicBezTo>
                    <a:pt x="6356" y="224197"/>
                    <a:pt x="15240" y="204350"/>
                    <a:pt x="15240" y="204350"/>
                  </a:cubicBezTo>
                  <a:lnTo>
                    <a:pt x="25400" y="1281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35000">
                  <a:schemeClr val="accent4">
                    <a:lumMod val="0"/>
                    <a:lumOff val="100000"/>
                  </a:schemeClr>
                </a:gs>
                <a:gs pos="100000">
                  <a:schemeClr val="accent4">
                    <a:lumMod val="58000"/>
                    <a:lumOff val="42000"/>
                    <a:alpha val="6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  <p:sp>
          <p:nvSpPr>
            <p:cNvPr id="16" name="צורה חופשית: צורה 15">
              <a:extLst>
                <a:ext uri="{FF2B5EF4-FFF2-40B4-BE49-F238E27FC236}">
                  <a16:creationId xmlns:a16="http://schemas.microsoft.com/office/drawing/2014/main" id="{618F9A54-8655-417B-93DD-EEDACAE97150}"/>
                </a:ext>
              </a:extLst>
            </p:cNvPr>
            <p:cNvSpPr/>
            <p:nvPr/>
          </p:nvSpPr>
          <p:spPr>
            <a:xfrm rot="19576642">
              <a:off x="6930917" y="3048613"/>
              <a:ext cx="176341" cy="221550"/>
            </a:xfrm>
            <a:custGeom>
              <a:avLst/>
              <a:gdLst>
                <a:gd name="connsiteX0" fmla="*/ 25400 w 528320"/>
                <a:gd name="connsiteY0" fmla="*/ 137160 h 492760"/>
                <a:gd name="connsiteX1" fmla="*/ 30480 w 528320"/>
                <a:gd name="connsiteY1" fmla="*/ 76200 h 492760"/>
                <a:gd name="connsiteX2" fmla="*/ 35560 w 528320"/>
                <a:gd name="connsiteY2" fmla="*/ 60960 h 492760"/>
                <a:gd name="connsiteX3" fmla="*/ 45720 w 528320"/>
                <a:gd name="connsiteY3" fmla="*/ 40640 h 492760"/>
                <a:gd name="connsiteX4" fmla="*/ 60960 w 528320"/>
                <a:gd name="connsiteY4" fmla="*/ 25400 h 492760"/>
                <a:gd name="connsiteX5" fmla="*/ 106680 w 528320"/>
                <a:gd name="connsiteY5" fmla="*/ 0 h 492760"/>
                <a:gd name="connsiteX6" fmla="*/ 147320 w 528320"/>
                <a:gd name="connsiteY6" fmla="*/ 10160 h 492760"/>
                <a:gd name="connsiteX7" fmla="*/ 162560 w 528320"/>
                <a:gd name="connsiteY7" fmla="*/ 25400 h 492760"/>
                <a:gd name="connsiteX8" fmla="*/ 193040 w 528320"/>
                <a:gd name="connsiteY8" fmla="*/ 35560 h 492760"/>
                <a:gd name="connsiteX9" fmla="*/ 228600 w 528320"/>
                <a:gd name="connsiteY9" fmla="*/ 45720 h 492760"/>
                <a:gd name="connsiteX10" fmla="*/ 309880 w 528320"/>
                <a:gd name="connsiteY10" fmla="*/ 40640 h 492760"/>
                <a:gd name="connsiteX11" fmla="*/ 325120 w 528320"/>
                <a:gd name="connsiteY11" fmla="*/ 35560 h 492760"/>
                <a:gd name="connsiteX12" fmla="*/ 360680 w 528320"/>
                <a:gd name="connsiteY12" fmla="*/ 40640 h 492760"/>
                <a:gd name="connsiteX13" fmla="*/ 375920 w 528320"/>
                <a:gd name="connsiteY13" fmla="*/ 50800 h 492760"/>
                <a:gd name="connsiteX14" fmla="*/ 391160 w 528320"/>
                <a:gd name="connsiteY14" fmla="*/ 81280 h 492760"/>
                <a:gd name="connsiteX15" fmla="*/ 411480 w 528320"/>
                <a:gd name="connsiteY15" fmla="*/ 111760 h 492760"/>
                <a:gd name="connsiteX16" fmla="*/ 421640 w 528320"/>
                <a:gd name="connsiteY16" fmla="*/ 127000 h 492760"/>
                <a:gd name="connsiteX17" fmla="*/ 467360 w 528320"/>
                <a:gd name="connsiteY17" fmla="*/ 162560 h 492760"/>
                <a:gd name="connsiteX18" fmla="*/ 497840 w 528320"/>
                <a:gd name="connsiteY18" fmla="*/ 177800 h 492760"/>
                <a:gd name="connsiteX19" fmla="*/ 513080 w 528320"/>
                <a:gd name="connsiteY19" fmla="*/ 208280 h 492760"/>
                <a:gd name="connsiteX20" fmla="*/ 528320 w 528320"/>
                <a:gd name="connsiteY20" fmla="*/ 248920 h 492760"/>
                <a:gd name="connsiteX21" fmla="*/ 523240 w 528320"/>
                <a:gd name="connsiteY21" fmla="*/ 340360 h 492760"/>
                <a:gd name="connsiteX22" fmla="*/ 487680 w 528320"/>
                <a:gd name="connsiteY22" fmla="*/ 365760 h 492760"/>
                <a:gd name="connsiteX23" fmla="*/ 472440 w 528320"/>
                <a:gd name="connsiteY23" fmla="*/ 370840 h 492760"/>
                <a:gd name="connsiteX24" fmla="*/ 421640 w 528320"/>
                <a:gd name="connsiteY24" fmla="*/ 386080 h 492760"/>
                <a:gd name="connsiteX25" fmla="*/ 401320 w 528320"/>
                <a:gd name="connsiteY25" fmla="*/ 396240 h 492760"/>
                <a:gd name="connsiteX26" fmla="*/ 386080 w 528320"/>
                <a:gd name="connsiteY26" fmla="*/ 406400 h 492760"/>
                <a:gd name="connsiteX27" fmla="*/ 365760 w 528320"/>
                <a:gd name="connsiteY27" fmla="*/ 411480 h 492760"/>
                <a:gd name="connsiteX28" fmla="*/ 325120 w 528320"/>
                <a:gd name="connsiteY28" fmla="*/ 441960 h 492760"/>
                <a:gd name="connsiteX29" fmla="*/ 294640 w 528320"/>
                <a:gd name="connsiteY29" fmla="*/ 457200 h 492760"/>
                <a:gd name="connsiteX30" fmla="*/ 259080 w 528320"/>
                <a:gd name="connsiteY30" fmla="*/ 467360 h 492760"/>
                <a:gd name="connsiteX31" fmla="*/ 233680 w 528320"/>
                <a:gd name="connsiteY31" fmla="*/ 477520 h 492760"/>
                <a:gd name="connsiteX32" fmla="*/ 167640 w 528320"/>
                <a:gd name="connsiteY32" fmla="*/ 492760 h 492760"/>
                <a:gd name="connsiteX33" fmla="*/ 81280 w 528320"/>
                <a:gd name="connsiteY33" fmla="*/ 487680 h 492760"/>
                <a:gd name="connsiteX34" fmla="*/ 66040 w 528320"/>
                <a:gd name="connsiteY34" fmla="*/ 482600 h 492760"/>
                <a:gd name="connsiteX35" fmla="*/ 55880 w 528320"/>
                <a:gd name="connsiteY35" fmla="*/ 467360 h 492760"/>
                <a:gd name="connsiteX36" fmla="*/ 40640 w 528320"/>
                <a:gd name="connsiteY36" fmla="*/ 452120 h 492760"/>
                <a:gd name="connsiteX37" fmla="*/ 35560 w 528320"/>
                <a:gd name="connsiteY37" fmla="*/ 436880 h 492760"/>
                <a:gd name="connsiteX38" fmla="*/ 25400 w 528320"/>
                <a:gd name="connsiteY38" fmla="*/ 421640 h 492760"/>
                <a:gd name="connsiteX39" fmla="*/ 20320 w 528320"/>
                <a:gd name="connsiteY39" fmla="*/ 401320 h 492760"/>
                <a:gd name="connsiteX40" fmla="*/ 10160 w 528320"/>
                <a:gd name="connsiteY40" fmla="*/ 370840 h 492760"/>
                <a:gd name="connsiteX41" fmla="*/ 5080 w 528320"/>
                <a:gd name="connsiteY41" fmla="*/ 355600 h 492760"/>
                <a:gd name="connsiteX42" fmla="*/ 0 w 528320"/>
                <a:gd name="connsiteY42" fmla="*/ 340360 h 492760"/>
                <a:gd name="connsiteX43" fmla="*/ 5080 w 528320"/>
                <a:gd name="connsiteY43" fmla="*/ 243840 h 492760"/>
                <a:gd name="connsiteX44" fmla="*/ 15240 w 528320"/>
                <a:gd name="connsiteY44" fmla="*/ 213360 h 492760"/>
                <a:gd name="connsiteX45" fmla="*/ 25400 w 528320"/>
                <a:gd name="connsiteY45" fmla="*/ 137160 h 492760"/>
                <a:gd name="connsiteX0" fmla="*/ 25400 w 528320"/>
                <a:gd name="connsiteY0" fmla="*/ 137160 h 492760"/>
                <a:gd name="connsiteX1" fmla="*/ 30480 w 528320"/>
                <a:gd name="connsiteY1" fmla="*/ 76200 h 492760"/>
                <a:gd name="connsiteX2" fmla="*/ 35560 w 528320"/>
                <a:gd name="connsiteY2" fmla="*/ 60960 h 492760"/>
                <a:gd name="connsiteX3" fmla="*/ 45720 w 528320"/>
                <a:gd name="connsiteY3" fmla="*/ 40640 h 492760"/>
                <a:gd name="connsiteX4" fmla="*/ 146403 w 528320"/>
                <a:gd name="connsiteY4" fmla="*/ 172808 h 492760"/>
                <a:gd name="connsiteX5" fmla="*/ 106680 w 528320"/>
                <a:gd name="connsiteY5" fmla="*/ 0 h 492760"/>
                <a:gd name="connsiteX6" fmla="*/ 147320 w 528320"/>
                <a:gd name="connsiteY6" fmla="*/ 10160 h 492760"/>
                <a:gd name="connsiteX7" fmla="*/ 162560 w 528320"/>
                <a:gd name="connsiteY7" fmla="*/ 25400 h 492760"/>
                <a:gd name="connsiteX8" fmla="*/ 193040 w 528320"/>
                <a:gd name="connsiteY8" fmla="*/ 35560 h 492760"/>
                <a:gd name="connsiteX9" fmla="*/ 228600 w 528320"/>
                <a:gd name="connsiteY9" fmla="*/ 45720 h 492760"/>
                <a:gd name="connsiteX10" fmla="*/ 309880 w 528320"/>
                <a:gd name="connsiteY10" fmla="*/ 40640 h 492760"/>
                <a:gd name="connsiteX11" fmla="*/ 325120 w 528320"/>
                <a:gd name="connsiteY11" fmla="*/ 35560 h 492760"/>
                <a:gd name="connsiteX12" fmla="*/ 360680 w 528320"/>
                <a:gd name="connsiteY12" fmla="*/ 40640 h 492760"/>
                <a:gd name="connsiteX13" fmla="*/ 375920 w 528320"/>
                <a:gd name="connsiteY13" fmla="*/ 50800 h 492760"/>
                <a:gd name="connsiteX14" fmla="*/ 391160 w 528320"/>
                <a:gd name="connsiteY14" fmla="*/ 81280 h 492760"/>
                <a:gd name="connsiteX15" fmla="*/ 411480 w 528320"/>
                <a:gd name="connsiteY15" fmla="*/ 111760 h 492760"/>
                <a:gd name="connsiteX16" fmla="*/ 421640 w 528320"/>
                <a:gd name="connsiteY16" fmla="*/ 127000 h 492760"/>
                <a:gd name="connsiteX17" fmla="*/ 467360 w 528320"/>
                <a:gd name="connsiteY17" fmla="*/ 162560 h 492760"/>
                <a:gd name="connsiteX18" fmla="*/ 497840 w 528320"/>
                <a:gd name="connsiteY18" fmla="*/ 177800 h 492760"/>
                <a:gd name="connsiteX19" fmla="*/ 513080 w 528320"/>
                <a:gd name="connsiteY19" fmla="*/ 208280 h 492760"/>
                <a:gd name="connsiteX20" fmla="*/ 528320 w 528320"/>
                <a:gd name="connsiteY20" fmla="*/ 248920 h 492760"/>
                <a:gd name="connsiteX21" fmla="*/ 523240 w 528320"/>
                <a:gd name="connsiteY21" fmla="*/ 340360 h 492760"/>
                <a:gd name="connsiteX22" fmla="*/ 487680 w 528320"/>
                <a:gd name="connsiteY22" fmla="*/ 365760 h 492760"/>
                <a:gd name="connsiteX23" fmla="*/ 472440 w 528320"/>
                <a:gd name="connsiteY23" fmla="*/ 370840 h 492760"/>
                <a:gd name="connsiteX24" fmla="*/ 421640 w 528320"/>
                <a:gd name="connsiteY24" fmla="*/ 386080 h 492760"/>
                <a:gd name="connsiteX25" fmla="*/ 401320 w 528320"/>
                <a:gd name="connsiteY25" fmla="*/ 396240 h 492760"/>
                <a:gd name="connsiteX26" fmla="*/ 386080 w 528320"/>
                <a:gd name="connsiteY26" fmla="*/ 406400 h 492760"/>
                <a:gd name="connsiteX27" fmla="*/ 365760 w 528320"/>
                <a:gd name="connsiteY27" fmla="*/ 411480 h 492760"/>
                <a:gd name="connsiteX28" fmla="*/ 325120 w 528320"/>
                <a:gd name="connsiteY28" fmla="*/ 441960 h 492760"/>
                <a:gd name="connsiteX29" fmla="*/ 294640 w 528320"/>
                <a:gd name="connsiteY29" fmla="*/ 457200 h 492760"/>
                <a:gd name="connsiteX30" fmla="*/ 259080 w 528320"/>
                <a:gd name="connsiteY30" fmla="*/ 467360 h 492760"/>
                <a:gd name="connsiteX31" fmla="*/ 233680 w 528320"/>
                <a:gd name="connsiteY31" fmla="*/ 477520 h 492760"/>
                <a:gd name="connsiteX32" fmla="*/ 167640 w 528320"/>
                <a:gd name="connsiteY32" fmla="*/ 492760 h 492760"/>
                <a:gd name="connsiteX33" fmla="*/ 81280 w 528320"/>
                <a:gd name="connsiteY33" fmla="*/ 487680 h 492760"/>
                <a:gd name="connsiteX34" fmla="*/ 66040 w 528320"/>
                <a:gd name="connsiteY34" fmla="*/ 482600 h 492760"/>
                <a:gd name="connsiteX35" fmla="*/ 55880 w 528320"/>
                <a:gd name="connsiteY35" fmla="*/ 467360 h 492760"/>
                <a:gd name="connsiteX36" fmla="*/ 40640 w 528320"/>
                <a:gd name="connsiteY36" fmla="*/ 452120 h 492760"/>
                <a:gd name="connsiteX37" fmla="*/ 35560 w 528320"/>
                <a:gd name="connsiteY37" fmla="*/ 436880 h 492760"/>
                <a:gd name="connsiteX38" fmla="*/ 25400 w 528320"/>
                <a:gd name="connsiteY38" fmla="*/ 421640 h 492760"/>
                <a:gd name="connsiteX39" fmla="*/ 20320 w 528320"/>
                <a:gd name="connsiteY39" fmla="*/ 401320 h 492760"/>
                <a:gd name="connsiteX40" fmla="*/ 10160 w 528320"/>
                <a:gd name="connsiteY40" fmla="*/ 370840 h 492760"/>
                <a:gd name="connsiteX41" fmla="*/ 5080 w 528320"/>
                <a:gd name="connsiteY41" fmla="*/ 355600 h 492760"/>
                <a:gd name="connsiteX42" fmla="*/ 0 w 528320"/>
                <a:gd name="connsiteY42" fmla="*/ 340360 h 492760"/>
                <a:gd name="connsiteX43" fmla="*/ 5080 w 528320"/>
                <a:gd name="connsiteY43" fmla="*/ 243840 h 492760"/>
                <a:gd name="connsiteX44" fmla="*/ 15240 w 528320"/>
                <a:gd name="connsiteY44" fmla="*/ 213360 h 492760"/>
                <a:gd name="connsiteX45" fmla="*/ 25400 w 528320"/>
                <a:gd name="connsiteY45" fmla="*/ 137160 h 492760"/>
                <a:gd name="connsiteX0" fmla="*/ 25400 w 528320"/>
                <a:gd name="connsiteY0" fmla="*/ 137160 h 492760"/>
                <a:gd name="connsiteX1" fmla="*/ 30480 w 528320"/>
                <a:gd name="connsiteY1" fmla="*/ 76200 h 492760"/>
                <a:gd name="connsiteX2" fmla="*/ 35560 w 528320"/>
                <a:gd name="connsiteY2" fmla="*/ 60960 h 492760"/>
                <a:gd name="connsiteX3" fmla="*/ 66941 w 528320"/>
                <a:gd name="connsiteY3" fmla="*/ 198556 h 492760"/>
                <a:gd name="connsiteX4" fmla="*/ 146403 w 528320"/>
                <a:gd name="connsiteY4" fmla="*/ 172808 h 492760"/>
                <a:gd name="connsiteX5" fmla="*/ 106680 w 528320"/>
                <a:gd name="connsiteY5" fmla="*/ 0 h 492760"/>
                <a:gd name="connsiteX6" fmla="*/ 147320 w 528320"/>
                <a:gd name="connsiteY6" fmla="*/ 10160 h 492760"/>
                <a:gd name="connsiteX7" fmla="*/ 162560 w 528320"/>
                <a:gd name="connsiteY7" fmla="*/ 25400 h 492760"/>
                <a:gd name="connsiteX8" fmla="*/ 193040 w 528320"/>
                <a:gd name="connsiteY8" fmla="*/ 35560 h 492760"/>
                <a:gd name="connsiteX9" fmla="*/ 228600 w 528320"/>
                <a:gd name="connsiteY9" fmla="*/ 45720 h 492760"/>
                <a:gd name="connsiteX10" fmla="*/ 309880 w 528320"/>
                <a:gd name="connsiteY10" fmla="*/ 40640 h 492760"/>
                <a:gd name="connsiteX11" fmla="*/ 325120 w 528320"/>
                <a:gd name="connsiteY11" fmla="*/ 35560 h 492760"/>
                <a:gd name="connsiteX12" fmla="*/ 360680 w 528320"/>
                <a:gd name="connsiteY12" fmla="*/ 40640 h 492760"/>
                <a:gd name="connsiteX13" fmla="*/ 375920 w 528320"/>
                <a:gd name="connsiteY13" fmla="*/ 50800 h 492760"/>
                <a:gd name="connsiteX14" fmla="*/ 391160 w 528320"/>
                <a:gd name="connsiteY14" fmla="*/ 81280 h 492760"/>
                <a:gd name="connsiteX15" fmla="*/ 411480 w 528320"/>
                <a:gd name="connsiteY15" fmla="*/ 111760 h 492760"/>
                <a:gd name="connsiteX16" fmla="*/ 421640 w 528320"/>
                <a:gd name="connsiteY16" fmla="*/ 127000 h 492760"/>
                <a:gd name="connsiteX17" fmla="*/ 467360 w 528320"/>
                <a:gd name="connsiteY17" fmla="*/ 162560 h 492760"/>
                <a:gd name="connsiteX18" fmla="*/ 497840 w 528320"/>
                <a:gd name="connsiteY18" fmla="*/ 177800 h 492760"/>
                <a:gd name="connsiteX19" fmla="*/ 513080 w 528320"/>
                <a:gd name="connsiteY19" fmla="*/ 208280 h 492760"/>
                <a:gd name="connsiteX20" fmla="*/ 528320 w 528320"/>
                <a:gd name="connsiteY20" fmla="*/ 248920 h 492760"/>
                <a:gd name="connsiteX21" fmla="*/ 523240 w 528320"/>
                <a:gd name="connsiteY21" fmla="*/ 340360 h 492760"/>
                <a:gd name="connsiteX22" fmla="*/ 487680 w 528320"/>
                <a:gd name="connsiteY22" fmla="*/ 365760 h 492760"/>
                <a:gd name="connsiteX23" fmla="*/ 472440 w 528320"/>
                <a:gd name="connsiteY23" fmla="*/ 370840 h 492760"/>
                <a:gd name="connsiteX24" fmla="*/ 421640 w 528320"/>
                <a:gd name="connsiteY24" fmla="*/ 386080 h 492760"/>
                <a:gd name="connsiteX25" fmla="*/ 401320 w 528320"/>
                <a:gd name="connsiteY25" fmla="*/ 396240 h 492760"/>
                <a:gd name="connsiteX26" fmla="*/ 386080 w 528320"/>
                <a:gd name="connsiteY26" fmla="*/ 406400 h 492760"/>
                <a:gd name="connsiteX27" fmla="*/ 365760 w 528320"/>
                <a:gd name="connsiteY27" fmla="*/ 411480 h 492760"/>
                <a:gd name="connsiteX28" fmla="*/ 325120 w 528320"/>
                <a:gd name="connsiteY28" fmla="*/ 441960 h 492760"/>
                <a:gd name="connsiteX29" fmla="*/ 294640 w 528320"/>
                <a:gd name="connsiteY29" fmla="*/ 457200 h 492760"/>
                <a:gd name="connsiteX30" fmla="*/ 259080 w 528320"/>
                <a:gd name="connsiteY30" fmla="*/ 467360 h 492760"/>
                <a:gd name="connsiteX31" fmla="*/ 233680 w 528320"/>
                <a:gd name="connsiteY31" fmla="*/ 477520 h 492760"/>
                <a:gd name="connsiteX32" fmla="*/ 167640 w 528320"/>
                <a:gd name="connsiteY32" fmla="*/ 492760 h 492760"/>
                <a:gd name="connsiteX33" fmla="*/ 81280 w 528320"/>
                <a:gd name="connsiteY33" fmla="*/ 487680 h 492760"/>
                <a:gd name="connsiteX34" fmla="*/ 66040 w 528320"/>
                <a:gd name="connsiteY34" fmla="*/ 482600 h 492760"/>
                <a:gd name="connsiteX35" fmla="*/ 55880 w 528320"/>
                <a:gd name="connsiteY35" fmla="*/ 467360 h 492760"/>
                <a:gd name="connsiteX36" fmla="*/ 40640 w 528320"/>
                <a:gd name="connsiteY36" fmla="*/ 452120 h 492760"/>
                <a:gd name="connsiteX37" fmla="*/ 35560 w 528320"/>
                <a:gd name="connsiteY37" fmla="*/ 436880 h 492760"/>
                <a:gd name="connsiteX38" fmla="*/ 25400 w 528320"/>
                <a:gd name="connsiteY38" fmla="*/ 421640 h 492760"/>
                <a:gd name="connsiteX39" fmla="*/ 20320 w 528320"/>
                <a:gd name="connsiteY39" fmla="*/ 401320 h 492760"/>
                <a:gd name="connsiteX40" fmla="*/ 10160 w 528320"/>
                <a:gd name="connsiteY40" fmla="*/ 370840 h 492760"/>
                <a:gd name="connsiteX41" fmla="*/ 5080 w 528320"/>
                <a:gd name="connsiteY41" fmla="*/ 355600 h 492760"/>
                <a:gd name="connsiteX42" fmla="*/ 0 w 528320"/>
                <a:gd name="connsiteY42" fmla="*/ 340360 h 492760"/>
                <a:gd name="connsiteX43" fmla="*/ 5080 w 528320"/>
                <a:gd name="connsiteY43" fmla="*/ 243840 h 492760"/>
                <a:gd name="connsiteX44" fmla="*/ 15240 w 528320"/>
                <a:gd name="connsiteY44" fmla="*/ 213360 h 492760"/>
                <a:gd name="connsiteX45" fmla="*/ 25400 w 528320"/>
                <a:gd name="connsiteY45" fmla="*/ 137160 h 492760"/>
                <a:gd name="connsiteX0" fmla="*/ 25400 w 528320"/>
                <a:gd name="connsiteY0" fmla="*/ 137160 h 492760"/>
                <a:gd name="connsiteX1" fmla="*/ 30480 w 528320"/>
                <a:gd name="connsiteY1" fmla="*/ 76200 h 492760"/>
                <a:gd name="connsiteX2" fmla="*/ 38723 w 528320"/>
                <a:gd name="connsiteY2" fmla="*/ 174333 h 492760"/>
                <a:gd name="connsiteX3" fmla="*/ 66941 w 528320"/>
                <a:gd name="connsiteY3" fmla="*/ 198556 h 492760"/>
                <a:gd name="connsiteX4" fmla="*/ 146403 w 528320"/>
                <a:gd name="connsiteY4" fmla="*/ 172808 h 492760"/>
                <a:gd name="connsiteX5" fmla="*/ 106680 w 528320"/>
                <a:gd name="connsiteY5" fmla="*/ 0 h 492760"/>
                <a:gd name="connsiteX6" fmla="*/ 147320 w 528320"/>
                <a:gd name="connsiteY6" fmla="*/ 10160 h 492760"/>
                <a:gd name="connsiteX7" fmla="*/ 162560 w 528320"/>
                <a:gd name="connsiteY7" fmla="*/ 25400 h 492760"/>
                <a:gd name="connsiteX8" fmla="*/ 193040 w 528320"/>
                <a:gd name="connsiteY8" fmla="*/ 35560 h 492760"/>
                <a:gd name="connsiteX9" fmla="*/ 228600 w 528320"/>
                <a:gd name="connsiteY9" fmla="*/ 45720 h 492760"/>
                <a:gd name="connsiteX10" fmla="*/ 309880 w 528320"/>
                <a:gd name="connsiteY10" fmla="*/ 40640 h 492760"/>
                <a:gd name="connsiteX11" fmla="*/ 325120 w 528320"/>
                <a:gd name="connsiteY11" fmla="*/ 35560 h 492760"/>
                <a:gd name="connsiteX12" fmla="*/ 360680 w 528320"/>
                <a:gd name="connsiteY12" fmla="*/ 40640 h 492760"/>
                <a:gd name="connsiteX13" fmla="*/ 375920 w 528320"/>
                <a:gd name="connsiteY13" fmla="*/ 50800 h 492760"/>
                <a:gd name="connsiteX14" fmla="*/ 391160 w 528320"/>
                <a:gd name="connsiteY14" fmla="*/ 81280 h 492760"/>
                <a:gd name="connsiteX15" fmla="*/ 411480 w 528320"/>
                <a:gd name="connsiteY15" fmla="*/ 111760 h 492760"/>
                <a:gd name="connsiteX16" fmla="*/ 421640 w 528320"/>
                <a:gd name="connsiteY16" fmla="*/ 127000 h 492760"/>
                <a:gd name="connsiteX17" fmla="*/ 467360 w 528320"/>
                <a:gd name="connsiteY17" fmla="*/ 162560 h 492760"/>
                <a:gd name="connsiteX18" fmla="*/ 497840 w 528320"/>
                <a:gd name="connsiteY18" fmla="*/ 177800 h 492760"/>
                <a:gd name="connsiteX19" fmla="*/ 513080 w 528320"/>
                <a:gd name="connsiteY19" fmla="*/ 208280 h 492760"/>
                <a:gd name="connsiteX20" fmla="*/ 528320 w 528320"/>
                <a:gd name="connsiteY20" fmla="*/ 248920 h 492760"/>
                <a:gd name="connsiteX21" fmla="*/ 523240 w 528320"/>
                <a:gd name="connsiteY21" fmla="*/ 340360 h 492760"/>
                <a:gd name="connsiteX22" fmla="*/ 487680 w 528320"/>
                <a:gd name="connsiteY22" fmla="*/ 365760 h 492760"/>
                <a:gd name="connsiteX23" fmla="*/ 472440 w 528320"/>
                <a:gd name="connsiteY23" fmla="*/ 370840 h 492760"/>
                <a:gd name="connsiteX24" fmla="*/ 421640 w 528320"/>
                <a:gd name="connsiteY24" fmla="*/ 386080 h 492760"/>
                <a:gd name="connsiteX25" fmla="*/ 401320 w 528320"/>
                <a:gd name="connsiteY25" fmla="*/ 396240 h 492760"/>
                <a:gd name="connsiteX26" fmla="*/ 386080 w 528320"/>
                <a:gd name="connsiteY26" fmla="*/ 406400 h 492760"/>
                <a:gd name="connsiteX27" fmla="*/ 365760 w 528320"/>
                <a:gd name="connsiteY27" fmla="*/ 411480 h 492760"/>
                <a:gd name="connsiteX28" fmla="*/ 325120 w 528320"/>
                <a:gd name="connsiteY28" fmla="*/ 441960 h 492760"/>
                <a:gd name="connsiteX29" fmla="*/ 294640 w 528320"/>
                <a:gd name="connsiteY29" fmla="*/ 457200 h 492760"/>
                <a:gd name="connsiteX30" fmla="*/ 259080 w 528320"/>
                <a:gd name="connsiteY30" fmla="*/ 467360 h 492760"/>
                <a:gd name="connsiteX31" fmla="*/ 233680 w 528320"/>
                <a:gd name="connsiteY31" fmla="*/ 477520 h 492760"/>
                <a:gd name="connsiteX32" fmla="*/ 167640 w 528320"/>
                <a:gd name="connsiteY32" fmla="*/ 492760 h 492760"/>
                <a:gd name="connsiteX33" fmla="*/ 81280 w 528320"/>
                <a:gd name="connsiteY33" fmla="*/ 487680 h 492760"/>
                <a:gd name="connsiteX34" fmla="*/ 66040 w 528320"/>
                <a:gd name="connsiteY34" fmla="*/ 482600 h 492760"/>
                <a:gd name="connsiteX35" fmla="*/ 55880 w 528320"/>
                <a:gd name="connsiteY35" fmla="*/ 467360 h 492760"/>
                <a:gd name="connsiteX36" fmla="*/ 40640 w 528320"/>
                <a:gd name="connsiteY36" fmla="*/ 452120 h 492760"/>
                <a:gd name="connsiteX37" fmla="*/ 35560 w 528320"/>
                <a:gd name="connsiteY37" fmla="*/ 436880 h 492760"/>
                <a:gd name="connsiteX38" fmla="*/ 25400 w 528320"/>
                <a:gd name="connsiteY38" fmla="*/ 421640 h 492760"/>
                <a:gd name="connsiteX39" fmla="*/ 20320 w 528320"/>
                <a:gd name="connsiteY39" fmla="*/ 401320 h 492760"/>
                <a:gd name="connsiteX40" fmla="*/ 10160 w 528320"/>
                <a:gd name="connsiteY40" fmla="*/ 370840 h 492760"/>
                <a:gd name="connsiteX41" fmla="*/ 5080 w 528320"/>
                <a:gd name="connsiteY41" fmla="*/ 355600 h 492760"/>
                <a:gd name="connsiteX42" fmla="*/ 0 w 528320"/>
                <a:gd name="connsiteY42" fmla="*/ 340360 h 492760"/>
                <a:gd name="connsiteX43" fmla="*/ 5080 w 528320"/>
                <a:gd name="connsiteY43" fmla="*/ 243840 h 492760"/>
                <a:gd name="connsiteX44" fmla="*/ 15240 w 528320"/>
                <a:gd name="connsiteY44" fmla="*/ 213360 h 492760"/>
                <a:gd name="connsiteX45" fmla="*/ 25400 w 528320"/>
                <a:gd name="connsiteY45" fmla="*/ 137160 h 492760"/>
                <a:gd name="connsiteX0" fmla="*/ 25400 w 528320"/>
                <a:gd name="connsiteY0" fmla="*/ 137160 h 492760"/>
                <a:gd name="connsiteX1" fmla="*/ 106105 w 528320"/>
                <a:gd name="connsiteY1" fmla="*/ 167728 h 492760"/>
                <a:gd name="connsiteX2" fmla="*/ 38723 w 528320"/>
                <a:gd name="connsiteY2" fmla="*/ 174333 h 492760"/>
                <a:gd name="connsiteX3" fmla="*/ 66941 w 528320"/>
                <a:gd name="connsiteY3" fmla="*/ 198556 h 492760"/>
                <a:gd name="connsiteX4" fmla="*/ 146403 w 528320"/>
                <a:gd name="connsiteY4" fmla="*/ 172808 h 492760"/>
                <a:gd name="connsiteX5" fmla="*/ 106680 w 528320"/>
                <a:gd name="connsiteY5" fmla="*/ 0 h 492760"/>
                <a:gd name="connsiteX6" fmla="*/ 147320 w 528320"/>
                <a:gd name="connsiteY6" fmla="*/ 10160 h 492760"/>
                <a:gd name="connsiteX7" fmla="*/ 162560 w 528320"/>
                <a:gd name="connsiteY7" fmla="*/ 25400 h 492760"/>
                <a:gd name="connsiteX8" fmla="*/ 193040 w 528320"/>
                <a:gd name="connsiteY8" fmla="*/ 35560 h 492760"/>
                <a:gd name="connsiteX9" fmla="*/ 228600 w 528320"/>
                <a:gd name="connsiteY9" fmla="*/ 45720 h 492760"/>
                <a:gd name="connsiteX10" fmla="*/ 309880 w 528320"/>
                <a:gd name="connsiteY10" fmla="*/ 40640 h 492760"/>
                <a:gd name="connsiteX11" fmla="*/ 325120 w 528320"/>
                <a:gd name="connsiteY11" fmla="*/ 35560 h 492760"/>
                <a:gd name="connsiteX12" fmla="*/ 360680 w 528320"/>
                <a:gd name="connsiteY12" fmla="*/ 40640 h 492760"/>
                <a:gd name="connsiteX13" fmla="*/ 375920 w 528320"/>
                <a:gd name="connsiteY13" fmla="*/ 50800 h 492760"/>
                <a:gd name="connsiteX14" fmla="*/ 391160 w 528320"/>
                <a:gd name="connsiteY14" fmla="*/ 81280 h 492760"/>
                <a:gd name="connsiteX15" fmla="*/ 411480 w 528320"/>
                <a:gd name="connsiteY15" fmla="*/ 111760 h 492760"/>
                <a:gd name="connsiteX16" fmla="*/ 421640 w 528320"/>
                <a:gd name="connsiteY16" fmla="*/ 127000 h 492760"/>
                <a:gd name="connsiteX17" fmla="*/ 467360 w 528320"/>
                <a:gd name="connsiteY17" fmla="*/ 162560 h 492760"/>
                <a:gd name="connsiteX18" fmla="*/ 497840 w 528320"/>
                <a:gd name="connsiteY18" fmla="*/ 177800 h 492760"/>
                <a:gd name="connsiteX19" fmla="*/ 513080 w 528320"/>
                <a:gd name="connsiteY19" fmla="*/ 208280 h 492760"/>
                <a:gd name="connsiteX20" fmla="*/ 528320 w 528320"/>
                <a:gd name="connsiteY20" fmla="*/ 248920 h 492760"/>
                <a:gd name="connsiteX21" fmla="*/ 523240 w 528320"/>
                <a:gd name="connsiteY21" fmla="*/ 340360 h 492760"/>
                <a:gd name="connsiteX22" fmla="*/ 487680 w 528320"/>
                <a:gd name="connsiteY22" fmla="*/ 365760 h 492760"/>
                <a:gd name="connsiteX23" fmla="*/ 472440 w 528320"/>
                <a:gd name="connsiteY23" fmla="*/ 370840 h 492760"/>
                <a:gd name="connsiteX24" fmla="*/ 421640 w 528320"/>
                <a:gd name="connsiteY24" fmla="*/ 386080 h 492760"/>
                <a:gd name="connsiteX25" fmla="*/ 401320 w 528320"/>
                <a:gd name="connsiteY25" fmla="*/ 396240 h 492760"/>
                <a:gd name="connsiteX26" fmla="*/ 386080 w 528320"/>
                <a:gd name="connsiteY26" fmla="*/ 406400 h 492760"/>
                <a:gd name="connsiteX27" fmla="*/ 365760 w 528320"/>
                <a:gd name="connsiteY27" fmla="*/ 411480 h 492760"/>
                <a:gd name="connsiteX28" fmla="*/ 325120 w 528320"/>
                <a:gd name="connsiteY28" fmla="*/ 441960 h 492760"/>
                <a:gd name="connsiteX29" fmla="*/ 294640 w 528320"/>
                <a:gd name="connsiteY29" fmla="*/ 457200 h 492760"/>
                <a:gd name="connsiteX30" fmla="*/ 259080 w 528320"/>
                <a:gd name="connsiteY30" fmla="*/ 467360 h 492760"/>
                <a:gd name="connsiteX31" fmla="*/ 233680 w 528320"/>
                <a:gd name="connsiteY31" fmla="*/ 477520 h 492760"/>
                <a:gd name="connsiteX32" fmla="*/ 167640 w 528320"/>
                <a:gd name="connsiteY32" fmla="*/ 492760 h 492760"/>
                <a:gd name="connsiteX33" fmla="*/ 81280 w 528320"/>
                <a:gd name="connsiteY33" fmla="*/ 487680 h 492760"/>
                <a:gd name="connsiteX34" fmla="*/ 66040 w 528320"/>
                <a:gd name="connsiteY34" fmla="*/ 482600 h 492760"/>
                <a:gd name="connsiteX35" fmla="*/ 55880 w 528320"/>
                <a:gd name="connsiteY35" fmla="*/ 467360 h 492760"/>
                <a:gd name="connsiteX36" fmla="*/ 40640 w 528320"/>
                <a:gd name="connsiteY36" fmla="*/ 452120 h 492760"/>
                <a:gd name="connsiteX37" fmla="*/ 35560 w 528320"/>
                <a:gd name="connsiteY37" fmla="*/ 436880 h 492760"/>
                <a:gd name="connsiteX38" fmla="*/ 25400 w 528320"/>
                <a:gd name="connsiteY38" fmla="*/ 421640 h 492760"/>
                <a:gd name="connsiteX39" fmla="*/ 20320 w 528320"/>
                <a:gd name="connsiteY39" fmla="*/ 401320 h 492760"/>
                <a:gd name="connsiteX40" fmla="*/ 10160 w 528320"/>
                <a:gd name="connsiteY40" fmla="*/ 370840 h 492760"/>
                <a:gd name="connsiteX41" fmla="*/ 5080 w 528320"/>
                <a:gd name="connsiteY41" fmla="*/ 355600 h 492760"/>
                <a:gd name="connsiteX42" fmla="*/ 0 w 528320"/>
                <a:gd name="connsiteY42" fmla="*/ 340360 h 492760"/>
                <a:gd name="connsiteX43" fmla="*/ 5080 w 528320"/>
                <a:gd name="connsiteY43" fmla="*/ 243840 h 492760"/>
                <a:gd name="connsiteX44" fmla="*/ 15240 w 528320"/>
                <a:gd name="connsiteY44" fmla="*/ 213360 h 492760"/>
                <a:gd name="connsiteX45" fmla="*/ 25400 w 528320"/>
                <a:gd name="connsiteY45" fmla="*/ 137160 h 492760"/>
                <a:gd name="connsiteX0" fmla="*/ 25400 w 528320"/>
                <a:gd name="connsiteY0" fmla="*/ 131451 h 487051"/>
                <a:gd name="connsiteX1" fmla="*/ 106105 w 528320"/>
                <a:gd name="connsiteY1" fmla="*/ 162019 h 487051"/>
                <a:gd name="connsiteX2" fmla="*/ 38723 w 528320"/>
                <a:gd name="connsiteY2" fmla="*/ 168624 h 487051"/>
                <a:gd name="connsiteX3" fmla="*/ 66941 w 528320"/>
                <a:gd name="connsiteY3" fmla="*/ 192847 h 487051"/>
                <a:gd name="connsiteX4" fmla="*/ 146403 w 528320"/>
                <a:gd name="connsiteY4" fmla="*/ 167099 h 487051"/>
                <a:gd name="connsiteX5" fmla="*/ 80206 w 528320"/>
                <a:gd name="connsiteY5" fmla="*/ 108466 h 487051"/>
                <a:gd name="connsiteX6" fmla="*/ 147320 w 528320"/>
                <a:gd name="connsiteY6" fmla="*/ 4451 h 487051"/>
                <a:gd name="connsiteX7" fmla="*/ 162560 w 528320"/>
                <a:gd name="connsiteY7" fmla="*/ 19691 h 487051"/>
                <a:gd name="connsiteX8" fmla="*/ 193040 w 528320"/>
                <a:gd name="connsiteY8" fmla="*/ 29851 h 487051"/>
                <a:gd name="connsiteX9" fmla="*/ 228600 w 528320"/>
                <a:gd name="connsiteY9" fmla="*/ 40011 h 487051"/>
                <a:gd name="connsiteX10" fmla="*/ 309880 w 528320"/>
                <a:gd name="connsiteY10" fmla="*/ 34931 h 487051"/>
                <a:gd name="connsiteX11" fmla="*/ 325120 w 528320"/>
                <a:gd name="connsiteY11" fmla="*/ 29851 h 487051"/>
                <a:gd name="connsiteX12" fmla="*/ 360680 w 528320"/>
                <a:gd name="connsiteY12" fmla="*/ 34931 h 487051"/>
                <a:gd name="connsiteX13" fmla="*/ 375920 w 528320"/>
                <a:gd name="connsiteY13" fmla="*/ 45091 h 487051"/>
                <a:gd name="connsiteX14" fmla="*/ 391160 w 528320"/>
                <a:gd name="connsiteY14" fmla="*/ 75571 h 487051"/>
                <a:gd name="connsiteX15" fmla="*/ 411480 w 528320"/>
                <a:gd name="connsiteY15" fmla="*/ 106051 h 487051"/>
                <a:gd name="connsiteX16" fmla="*/ 421640 w 528320"/>
                <a:gd name="connsiteY16" fmla="*/ 121291 h 487051"/>
                <a:gd name="connsiteX17" fmla="*/ 467360 w 528320"/>
                <a:gd name="connsiteY17" fmla="*/ 156851 h 487051"/>
                <a:gd name="connsiteX18" fmla="*/ 497840 w 528320"/>
                <a:gd name="connsiteY18" fmla="*/ 172091 h 487051"/>
                <a:gd name="connsiteX19" fmla="*/ 513080 w 528320"/>
                <a:gd name="connsiteY19" fmla="*/ 202571 h 487051"/>
                <a:gd name="connsiteX20" fmla="*/ 528320 w 528320"/>
                <a:gd name="connsiteY20" fmla="*/ 243211 h 487051"/>
                <a:gd name="connsiteX21" fmla="*/ 523240 w 528320"/>
                <a:gd name="connsiteY21" fmla="*/ 334651 h 487051"/>
                <a:gd name="connsiteX22" fmla="*/ 487680 w 528320"/>
                <a:gd name="connsiteY22" fmla="*/ 360051 h 487051"/>
                <a:gd name="connsiteX23" fmla="*/ 472440 w 528320"/>
                <a:gd name="connsiteY23" fmla="*/ 365131 h 487051"/>
                <a:gd name="connsiteX24" fmla="*/ 421640 w 528320"/>
                <a:gd name="connsiteY24" fmla="*/ 380371 h 487051"/>
                <a:gd name="connsiteX25" fmla="*/ 401320 w 528320"/>
                <a:gd name="connsiteY25" fmla="*/ 390531 h 487051"/>
                <a:gd name="connsiteX26" fmla="*/ 386080 w 528320"/>
                <a:gd name="connsiteY26" fmla="*/ 400691 h 487051"/>
                <a:gd name="connsiteX27" fmla="*/ 365760 w 528320"/>
                <a:gd name="connsiteY27" fmla="*/ 405771 h 487051"/>
                <a:gd name="connsiteX28" fmla="*/ 325120 w 528320"/>
                <a:gd name="connsiteY28" fmla="*/ 436251 h 487051"/>
                <a:gd name="connsiteX29" fmla="*/ 294640 w 528320"/>
                <a:gd name="connsiteY29" fmla="*/ 451491 h 487051"/>
                <a:gd name="connsiteX30" fmla="*/ 259080 w 528320"/>
                <a:gd name="connsiteY30" fmla="*/ 461651 h 487051"/>
                <a:gd name="connsiteX31" fmla="*/ 233680 w 528320"/>
                <a:gd name="connsiteY31" fmla="*/ 471811 h 487051"/>
                <a:gd name="connsiteX32" fmla="*/ 167640 w 528320"/>
                <a:gd name="connsiteY32" fmla="*/ 487051 h 487051"/>
                <a:gd name="connsiteX33" fmla="*/ 81280 w 528320"/>
                <a:gd name="connsiteY33" fmla="*/ 481971 h 487051"/>
                <a:gd name="connsiteX34" fmla="*/ 66040 w 528320"/>
                <a:gd name="connsiteY34" fmla="*/ 476891 h 487051"/>
                <a:gd name="connsiteX35" fmla="*/ 55880 w 528320"/>
                <a:gd name="connsiteY35" fmla="*/ 461651 h 487051"/>
                <a:gd name="connsiteX36" fmla="*/ 40640 w 528320"/>
                <a:gd name="connsiteY36" fmla="*/ 446411 h 487051"/>
                <a:gd name="connsiteX37" fmla="*/ 35560 w 528320"/>
                <a:gd name="connsiteY37" fmla="*/ 431171 h 487051"/>
                <a:gd name="connsiteX38" fmla="*/ 25400 w 528320"/>
                <a:gd name="connsiteY38" fmla="*/ 415931 h 487051"/>
                <a:gd name="connsiteX39" fmla="*/ 20320 w 528320"/>
                <a:gd name="connsiteY39" fmla="*/ 395611 h 487051"/>
                <a:gd name="connsiteX40" fmla="*/ 10160 w 528320"/>
                <a:gd name="connsiteY40" fmla="*/ 365131 h 487051"/>
                <a:gd name="connsiteX41" fmla="*/ 5080 w 528320"/>
                <a:gd name="connsiteY41" fmla="*/ 349891 h 487051"/>
                <a:gd name="connsiteX42" fmla="*/ 0 w 528320"/>
                <a:gd name="connsiteY42" fmla="*/ 334651 h 487051"/>
                <a:gd name="connsiteX43" fmla="*/ 5080 w 528320"/>
                <a:gd name="connsiteY43" fmla="*/ 238131 h 487051"/>
                <a:gd name="connsiteX44" fmla="*/ 15240 w 528320"/>
                <a:gd name="connsiteY44" fmla="*/ 207651 h 487051"/>
                <a:gd name="connsiteX45" fmla="*/ 25400 w 528320"/>
                <a:gd name="connsiteY45" fmla="*/ 131451 h 487051"/>
                <a:gd name="connsiteX0" fmla="*/ 25400 w 528320"/>
                <a:gd name="connsiteY0" fmla="*/ 128150 h 483750"/>
                <a:gd name="connsiteX1" fmla="*/ 106105 w 528320"/>
                <a:gd name="connsiteY1" fmla="*/ 158718 h 483750"/>
                <a:gd name="connsiteX2" fmla="*/ 38723 w 528320"/>
                <a:gd name="connsiteY2" fmla="*/ 165323 h 483750"/>
                <a:gd name="connsiteX3" fmla="*/ 66941 w 528320"/>
                <a:gd name="connsiteY3" fmla="*/ 189546 h 483750"/>
                <a:gd name="connsiteX4" fmla="*/ 146403 w 528320"/>
                <a:gd name="connsiteY4" fmla="*/ 163798 h 483750"/>
                <a:gd name="connsiteX5" fmla="*/ 80206 w 528320"/>
                <a:gd name="connsiteY5" fmla="*/ 105165 h 483750"/>
                <a:gd name="connsiteX6" fmla="*/ 147320 w 528320"/>
                <a:gd name="connsiteY6" fmla="*/ 1150 h 483750"/>
                <a:gd name="connsiteX7" fmla="*/ 119716 w 528320"/>
                <a:gd name="connsiteY7" fmla="*/ 47960 h 483750"/>
                <a:gd name="connsiteX8" fmla="*/ 193040 w 528320"/>
                <a:gd name="connsiteY8" fmla="*/ 26550 h 483750"/>
                <a:gd name="connsiteX9" fmla="*/ 228600 w 528320"/>
                <a:gd name="connsiteY9" fmla="*/ 36710 h 483750"/>
                <a:gd name="connsiteX10" fmla="*/ 309880 w 528320"/>
                <a:gd name="connsiteY10" fmla="*/ 31630 h 483750"/>
                <a:gd name="connsiteX11" fmla="*/ 325120 w 528320"/>
                <a:gd name="connsiteY11" fmla="*/ 26550 h 483750"/>
                <a:gd name="connsiteX12" fmla="*/ 360680 w 528320"/>
                <a:gd name="connsiteY12" fmla="*/ 31630 h 483750"/>
                <a:gd name="connsiteX13" fmla="*/ 375920 w 528320"/>
                <a:gd name="connsiteY13" fmla="*/ 41790 h 483750"/>
                <a:gd name="connsiteX14" fmla="*/ 391160 w 528320"/>
                <a:gd name="connsiteY14" fmla="*/ 72270 h 483750"/>
                <a:gd name="connsiteX15" fmla="*/ 411480 w 528320"/>
                <a:gd name="connsiteY15" fmla="*/ 102750 h 483750"/>
                <a:gd name="connsiteX16" fmla="*/ 421640 w 528320"/>
                <a:gd name="connsiteY16" fmla="*/ 117990 h 483750"/>
                <a:gd name="connsiteX17" fmla="*/ 467360 w 528320"/>
                <a:gd name="connsiteY17" fmla="*/ 153550 h 483750"/>
                <a:gd name="connsiteX18" fmla="*/ 497840 w 528320"/>
                <a:gd name="connsiteY18" fmla="*/ 168790 h 483750"/>
                <a:gd name="connsiteX19" fmla="*/ 513080 w 528320"/>
                <a:gd name="connsiteY19" fmla="*/ 199270 h 483750"/>
                <a:gd name="connsiteX20" fmla="*/ 528320 w 528320"/>
                <a:gd name="connsiteY20" fmla="*/ 239910 h 483750"/>
                <a:gd name="connsiteX21" fmla="*/ 523240 w 528320"/>
                <a:gd name="connsiteY21" fmla="*/ 331350 h 483750"/>
                <a:gd name="connsiteX22" fmla="*/ 487680 w 528320"/>
                <a:gd name="connsiteY22" fmla="*/ 356750 h 483750"/>
                <a:gd name="connsiteX23" fmla="*/ 472440 w 528320"/>
                <a:gd name="connsiteY23" fmla="*/ 361830 h 483750"/>
                <a:gd name="connsiteX24" fmla="*/ 421640 w 528320"/>
                <a:gd name="connsiteY24" fmla="*/ 377070 h 483750"/>
                <a:gd name="connsiteX25" fmla="*/ 401320 w 528320"/>
                <a:gd name="connsiteY25" fmla="*/ 387230 h 483750"/>
                <a:gd name="connsiteX26" fmla="*/ 386080 w 528320"/>
                <a:gd name="connsiteY26" fmla="*/ 397390 h 483750"/>
                <a:gd name="connsiteX27" fmla="*/ 365760 w 528320"/>
                <a:gd name="connsiteY27" fmla="*/ 402470 h 483750"/>
                <a:gd name="connsiteX28" fmla="*/ 325120 w 528320"/>
                <a:gd name="connsiteY28" fmla="*/ 432950 h 483750"/>
                <a:gd name="connsiteX29" fmla="*/ 294640 w 528320"/>
                <a:gd name="connsiteY29" fmla="*/ 448190 h 483750"/>
                <a:gd name="connsiteX30" fmla="*/ 259080 w 528320"/>
                <a:gd name="connsiteY30" fmla="*/ 458350 h 483750"/>
                <a:gd name="connsiteX31" fmla="*/ 233680 w 528320"/>
                <a:gd name="connsiteY31" fmla="*/ 468510 h 483750"/>
                <a:gd name="connsiteX32" fmla="*/ 167640 w 528320"/>
                <a:gd name="connsiteY32" fmla="*/ 483750 h 483750"/>
                <a:gd name="connsiteX33" fmla="*/ 81280 w 528320"/>
                <a:gd name="connsiteY33" fmla="*/ 478670 h 483750"/>
                <a:gd name="connsiteX34" fmla="*/ 66040 w 528320"/>
                <a:gd name="connsiteY34" fmla="*/ 473590 h 483750"/>
                <a:gd name="connsiteX35" fmla="*/ 55880 w 528320"/>
                <a:gd name="connsiteY35" fmla="*/ 458350 h 483750"/>
                <a:gd name="connsiteX36" fmla="*/ 40640 w 528320"/>
                <a:gd name="connsiteY36" fmla="*/ 443110 h 483750"/>
                <a:gd name="connsiteX37" fmla="*/ 35560 w 528320"/>
                <a:gd name="connsiteY37" fmla="*/ 427870 h 483750"/>
                <a:gd name="connsiteX38" fmla="*/ 25400 w 528320"/>
                <a:gd name="connsiteY38" fmla="*/ 412630 h 483750"/>
                <a:gd name="connsiteX39" fmla="*/ 20320 w 528320"/>
                <a:gd name="connsiteY39" fmla="*/ 392310 h 483750"/>
                <a:gd name="connsiteX40" fmla="*/ 10160 w 528320"/>
                <a:gd name="connsiteY40" fmla="*/ 361830 h 483750"/>
                <a:gd name="connsiteX41" fmla="*/ 5080 w 528320"/>
                <a:gd name="connsiteY41" fmla="*/ 346590 h 483750"/>
                <a:gd name="connsiteX42" fmla="*/ 0 w 528320"/>
                <a:gd name="connsiteY42" fmla="*/ 331350 h 483750"/>
                <a:gd name="connsiteX43" fmla="*/ 5080 w 528320"/>
                <a:gd name="connsiteY43" fmla="*/ 234830 h 483750"/>
                <a:gd name="connsiteX44" fmla="*/ 15240 w 528320"/>
                <a:gd name="connsiteY44" fmla="*/ 204350 h 483750"/>
                <a:gd name="connsiteX45" fmla="*/ 25400 w 528320"/>
                <a:gd name="connsiteY45" fmla="*/ 128150 h 483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28320" h="483750">
                  <a:moveTo>
                    <a:pt x="25400" y="128150"/>
                  </a:moveTo>
                  <a:cubicBezTo>
                    <a:pt x="27093" y="107830"/>
                    <a:pt x="103885" y="152523"/>
                    <a:pt x="106105" y="158718"/>
                  </a:cubicBezTo>
                  <a:cubicBezTo>
                    <a:pt x="108325" y="164913"/>
                    <a:pt x="45250" y="160185"/>
                    <a:pt x="38723" y="165323"/>
                  </a:cubicBezTo>
                  <a:cubicBezTo>
                    <a:pt x="32196" y="170461"/>
                    <a:pt x="48994" y="189800"/>
                    <a:pt x="66941" y="189546"/>
                  </a:cubicBezTo>
                  <a:cubicBezTo>
                    <a:pt x="84888" y="189292"/>
                    <a:pt x="144192" y="177862"/>
                    <a:pt x="146403" y="163798"/>
                  </a:cubicBezTo>
                  <a:cubicBezTo>
                    <a:pt x="148614" y="149735"/>
                    <a:pt x="57212" y="112830"/>
                    <a:pt x="80206" y="105165"/>
                  </a:cubicBezTo>
                  <a:cubicBezTo>
                    <a:pt x="83870" y="105898"/>
                    <a:pt x="140735" y="10684"/>
                    <a:pt x="147320" y="1150"/>
                  </a:cubicBezTo>
                  <a:cubicBezTo>
                    <a:pt x="153905" y="-8384"/>
                    <a:pt x="113436" y="44471"/>
                    <a:pt x="119716" y="47960"/>
                  </a:cubicBezTo>
                  <a:cubicBezTo>
                    <a:pt x="129078" y="53161"/>
                    <a:pt x="174893" y="28425"/>
                    <a:pt x="193040" y="26550"/>
                  </a:cubicBezTo>
                  <a:cubicBezTo>
                    <a:pt x="211187" y="24675"/>
                    <a:pt x="203085" y="30331"/>
                    <a:pt x="228600" y="36710"/>
                  </a:cubicBezTo>
                  <a:cubicBezTo>
                    <a:pt x="255693" y="35017"/>
                    <a:pt x="282883" y="34472"/>
                    <a:pt x="309880" y="31630"/>
                  </a:cubicBezTo>
                  <a:cubicBezTo>
                    <a:pt x="315205" y="31069"/>
                    <a:pt x="319765" y="26550"/>
                    <a:pt x="325120" y="26550"/>
                  </a:cubicBezTo>
                  <a:cubicBezTo>
                    <a:pt x="337094" y="26550"/>
                    <a:pt x="348827" y="29937"/>
                    <a:pt x="360680" y="31630"/>
                  </a:cubicBezTo>
                  <a:cubicBezTo>
                    <a:pt x="365760" y="35017"/>
                    <a:pt x="371603" y="37473"/>
                    <a:pt x="375920" y="41790"/>
                  </a:cubicBezTo>
                  <a:cubicBezTo>
                    <a:pt x="392834" y="58704"/>
                    <a:pt x="380831" y="53677"/>
                    <a:pt x="391160" y="72270"/>
                  </a:cubicBezTo>
                  <a:cubicBezTo>
                    <a:pt x="397090" y="82944"/>
                    <a:pt x="404707" y="92590"/>
                    <a:pt x="411480" y="102750"/>
                  </a:cubicBezTo>
                  <a:cubicBezTo>
                    <a:pt x="414867" y="107830"/>
                    <a:pt x="417323" y="113673"/>
                    <a:pt x="421640" y="117990"/>
                  </a:cubicBezTo>
                  <a:cubicBezTo>
                    <a:pt x="434789" y="131139"/>
                    <a:pt x="449131" y="147474"/>
                    <a:pt x="467360" y="153550"/>
                  </a:cubicBezTo>
                  <a:cubicBezTo>
                    <a:pt x="488392" y="160561"/>
                    <a:pt x="478145" y="155660"/>
                    <a:pt x="497840" y="168790"/>
                  </a:cubicBezTo>
                  <a:cubicBezTo>
                    <a:pt x="517365" y="198078"/>
                    <a:pt x="500461" y="169825"/>
                    <a:pt x="513080" y="199270"/>
                  </a:cubicBezTo>
                  <a:cubicBezTo>
                    <a:pt x="529019" y="236461"/>
                    <a:pt x="518954" y="202447"/>
                    <a:pt x="528320" y="239910"/>
                  </a:cubicBezTo>
                  <a:cubicBezTo>
                    <a:pt x="526627" y="270390"/>
                    <a:pt x="530311" y="301653"/>
                    <a:pt x="523240" y="331350"/>
                  </a:cubicBezTo>
                  <a:cubicBezTo>
                    <a:pt x="522929" y="332656"/>
                    <a:pt x="492014" y="354583"/>
                    <a:pt x="487680" y="356750"/>
                  </a:cubicBezTo>
                  <a:cubicBezTo>
                    <a:pt x="482891" y="359145"/>
                    <a:pt x="477589" y="360359"/>
                    <a:pt x="472440" y="361830"/>
                  </a:cubicBezTo>
                  <a:cubicBezTo>
                    <a:pt x="455425" y="366691"/>
                    <a:pt x="437736" y="369022"/>
                    <a:pt x="421640" y="377070"/>
                  </a:cubicBezTo>
                  <a:cubicBezTo>
                    <a:pt x="414867" y="380457"/>
                    <a:pt x="407895" y="383473"/>
                    <a:pt x="401320" y="387230"/>
                  </a:cubicBezTo>
                  <a:cubicBezTo>
                    <a:pt x="396019" y="390259"/>
                    <a:pt x="391692" y="394985"/>
                    <a:pt x="386080" y="397390"/>
                  </a:cubicBezTo>
                  <a:cubicBezTo>
                    <a:pt x="379663" y="400140"/>
                    <a:pt x="372533" y="400777"/>
                    <a:pt x="365760" y="402470"/>
                  </a:cubicBezTo>
                  <a:cubicBezTo>
                    <a:pt x="352213" y="412630"/>
                    <a:pt x="341184" y="427595"/>
                    <a:pt x="325120" y="432950"/>
                  </a:cubicBezTo>
                  <a:cubicBezTo>
                    <a:pt x="286814" y="445719"/>
                    <a:pt x="334031" y="428495"/>
                    <a:pt x="294640" y="448190"/>
                  </a:cubicBezTo>
                  <a:cubicBezTo>
                    <a:pt x="284855" y="453082"/>
                    <a:pt x="268846" y="455095"/>
                    <a:pt x="259080" y="458350"/>
                  </a:cubicBezTo>
                  <a:cubicBezTo>
                    <a:pt x="250429" y="461234"/>
                    <a:pt x="242396" y="465828"/>
                    <a:pt x="233680" y="468510"/>
                  </a:cubicBezTo>
                  <a:cubicBezTo>
                    <a:pt x="210922" y="475512"/>
                    <a:pt x="190495" y="479179"/>
                    <a:pt x="167640" y="483750"/>
                  </a:cubicBezTo>
                  <a:cubicBezTo>
                    <a:pt x="138853" y="482057"/>
                    <a:pt x="109973" y="481539"/>
                    <a:pt x="81280" y="478670"/>
                  </a:cubicBezTo>
                  <a:cubicBezTo>
                    <a:pt x="75952" y="478137"/>
                    <a:pt x="70221" y="476935"/>
                    <a:pt x="66040" y="473590"/>
                  </a:cubicBezTo>
                  <a:cubicBezTo>
                    <a:pt x="61272" y="469776"/>
                    <a:pt x="59789" y="463040"/>
                    <a:pt x="55880" y="458350"/>
                  </a:cubicBezTo>
                  <a:cubicBezTo>
                    <a:pt x="51281" y="452831"/>
                    <a:pt x="45720" y="448190"/>
                    <a:pt x="40640" y="443110"/>
                  </a:cubicBezTo>
                  <a:cubicBezTo>
                    <a:pt x="38947" y="438030"/>
                    <a:pt x="37955" y="432659"/>
                    <a:pt x="35560" y="427870"/>
                  </a:cubicBezTo>
                  <a:cubicBezTo>
                    <a:pt x="32830" y="422409"/>
                    <a:pt x="27805" y="418242"/>
                    <a:pt x="25400" y="412630"/>
                  </a:cubicBezTo>
                  <a:cubicBezTo>
                    <a:pt x="22650" y="406213"/>
                    <a:pt x="22326" y="398997"/>
                    <a:pt x="20320" y="392310"/>
                  </a:cubicBezTo>
                  <a:cubicBezTo>
                    <a:pt x="17243" y="382052"/>
                    <a:pt x="13547" y="371990"/>
                    <a:pt x="10160" y="361830"/>
                  </a:cubicBezTo>
                  <a:lnTo>
                    <a:pt x="5080" y="346590"/>
                  </a:lnTo>
                  <a:lnTo>
                    <a:pt x="0" y="331350"/>
                  </a:lnTo>
                  <a:cubicBezTo>
                    <a:pt x="1693" y="299177"/>
                    <a:pt x="1241" y="266818"/>
                    <a:pt x="5080" y="234830"/>
                  </a:cubicBezTo>
                  <a:cubicBezTo>
                    <a:pt x="6356" y="224197"/>
                    <a:pt x="15240" y="204350"/>
                    <a:pt x="15240" y="204350"/>
                  </a:cubicBezTo>
                  <a:lnTo>
                    <a:pt x="25400" y="1281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35000">
                  <a:schemeClr val="accent4">
                    <a:lumMod val="0"/>
                    <a:lumOff val="100000"/>
                  </a:schemeClr>
                </a:gs>
                <a:gs pos="100000">
                  <a:schemeClr val="accent4">
                    <a:lumMod val="58000"/>
                    <a:lumOff val="42000"/>
                    <a:alpha val="6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  <p:sp>
          <p:nvSpPr>
            <p:cNvPr id="17" name="צורה חופשית: צורה 16">
              <a:extLst>
                <a:ext uri="{FF2B5EF4-FFF2-40B4-BE49-F238E27FC236}">
                  <a16:creationId xmlns:a16="http://schemas.microsoft.com/office/drawing/2014/main" id="{BB69BE6F-6EA0-41E9-BF78-482EEC6CF25C}"/>
                </a:ext>
              </a:extLst>
            </p:cNvPr>
            <p:cNvSpPr/>
            <p:nvPr/>
          </p:nvSpPr>
          <p:spPr>
            <a:xfrm rot="19576642">
              <a:off x="5260520" y="4185422"/>
              <a:ext cx="238132" cy="246685"/>
            </a:xfrm>
            <a:custGeom>
              <a:avLst/>
              <a:gdLst>
                <a:gd name="connsiteX0" fmla="*/ 25400 w 528320"/>
                <a:gd name="connsiteY0" fmla="*/ 137160 h 492760"/>
                <a:gd name="connsiteX1" fmla="*/ 30480 w 528320"/>
                <a:gd name="connsiteY1" fmla="*/ 76200 h 492760"/>
                <a:gd name="connsiteX2" fmla="*/ 35560 w 528320"/>
                <a:gd name="connsiteY2" fmla="*/ 60960 h 492760"/>
                <a:gd name="connsiteX3" fmla="*/ 45720 w 528320"/>
                <a:gd name="connsiteY3" fmla="*/ 40640 h 492760"/>
                <a:gd name="connsiteX4" fmla="*/ 60960 w 528320"/>
                <a:gd name="connsiteY4" fmla="*/ 25400 h 492760"/>
                <a:gd name="connsiteX5" fmla="*/ 106680 w 528320"/>
                <a:gd name="connsiteY5" fmla="*/ 0 h 492760"/>
                <a:gd name="connsiteX6" fmla="*/ 147320 w 528320"/>
                <a:gd name="connsiteY6" fmla="*/ 10160 h 492760"/>
                <a:gd name="connsiteX7" fmla="*/ 162560 w 528320"/>
                <a:gd name="connsiteY7" fmla="*/ 25400 h 492760"/>
                <a:gd name="connsiteX8" fmla="*/ 193040 w 528320"/>
                <a:gd name="connsiteY8" fmla="*/ 35560 h 492760"/>
                <a:gd name="connsiteX9" fmla="*/ 228600 w 528320"/>
                <a:gd name="connsiteY9" fmla="*/ 45720 h 492760"/>
                <a:gd name="connsiteX10" fmla="*/ 309880 w 528320"/>
                <a:gd name="connsiteY10" fmla="*/ 40640 h 492760"/>
                <a:gd name="connsiteX11" fmla="*/ 325120 w 528320"/>
                <a:gd name="connsiteY11" fmla="*/ 35560 h 492760"/>
                <a:gd name="connsiteX12" fmla="*/ 360680 w 528320"/>
                <a:gd name="connsiteY12" fmla="*/ 40640 h 492760"/>
                <a:gd name="connsiteX13" fmla="*/ 375920 w 528320"/>
                <a:gd name="connsiteY13" fmla="*/ 50800 h 492760"/>
                <a:gd name="connsiteX14" fmla="*/ 391160 w 528320"/>
                <a:gd name="connsiteY14" fmla="*/ 81280 h 492760"/>
                <a:gd name="connsiteX15" fmla="*/ 411480 w 528320"/>
                <a:gd name="connsiteY15" fmla="*/ 111760 h 492760"/>
                <a:gd name="connsiteX16" fmla="*/ 421640 w 528320"/>
                <a:gd name="connsiteY16" fmla="*/ 127000 h 492760"/>
                <a:gd name="connsiteX17" fmla="*/ 467360 w 528320"/>
                <a:gd name="connsiteY17" fmla="*/ 162560 h 492760"/>
                <a:gd name="connsiteX18" fmla="*/ 497840 w 528320"/>
                <a:gd name="connsiteY18" fmla="*/ 177800 h 492760"/>
                <a:gd name="connsiteX19" fmla="*/ 513080 w 528320"/>
                <a:gd name="connsiteY19" fmla="*/ 208280 h 492760"/>
                <a:gd name="connsiteX20" fmla="*/ 528320 w 528320"/>
                <a:gd name="connsiteY20" fmla="*/ 248920 h 492760"/>
                <a:gd name="connsiteX21" fmla="*/ 523240 w 528320"/>
                <a:gd name="connsiteY21" fmla="*/ 340360 h 492760"/>
                <a:gd name="connsiteX22" fmla="*/ 487680 w 528320"/>
                <a:gd name="connsiteY22" fmla="*/ 365760 h 492760"/>
                <a:gd name="connsiteX23" fmla="*/ 472440 w 528320"/>
                <a:gd name="connsiteY23" fmla="*/ 370840 h 492760"/>
                <a:gd name="connsiteX24" fmla="*/ 421640 w 528320"/>
                <a:gd name="connsiteY24" fmla="*/ 386080 h 492760"/>
                <a:gd name="connsiteX25" fmla="*/ 401320 w 528320"/>
                <a:gd name="connsiteY25" fmla="*/ 396240 h 492760"/>
                <a:gd name="connsiteX26" fmla="*/ 386080 w 528320"/>
                <a:gd name="connsiteY26" fmla="*/ 406400 h 492760"/>
                <a:gd name="connsiteX27" fmla="*/ 365760 w 528320"/>
                <a:gd name="connsiteY27" fmla="*/ 411480 h 492760"/>
                <a:gd name="connsiteX28" fmla="*/ 325120 w 528320"/>
                <a:gd name="connsiteY28" fmla="*/ 441960 h 492760"/>
                <a:gd name="connsiteX29" fmla="*/ 294640 w 528320"/>
                <a:gd name="connsiteY29" fmla="*/ 457200 h 492760"/>
                <a:gd name="connsiteX30" fmla="*/ 259080 w 528320"/>
                <a:gd name="connsiteY30" fmla="*/ 467360 h 492760"/>
                <a:gd name="connsiteX31" fmla="*/ 233680 w 528320"/>
                <a:gd name="connsiteY31" fmla="*/ 477520 h 492760"/>
                <a:gd name="connsiteX32" fmla="*/ 167640 w 528320"/>
                <a:gd name="connsiteY32" fmla="*/ 492760 h 492760"/>
                <a:gd name="connsiteX33" fmla="*/ 81280 w 528320"/>
                <a:gd name="connsiteY33" fmla="*/ 487680 h 492760"/>
                <a:gd name="connsiteX34" fmla="*/ 66040 w 528320"/>
                <a:gd name="connsiteY34" fmla="*/ 482600 h 492760"/>
                <a:gd name="connsiteX35" fmla="*/ 55880 w 528320"/>
                <a:gd name="connsiteY35" fmla="*/ 467360 h 492760"/>
                <a:gd name="connsiteX36" fmla="*/ 40640 w 528320"/>
                <a:gd name="connsiteY36" fmla="*/ 452120 h 492760"/>
                <a:gd name="connsiteX37" fmla="*/ 35560 w 528320"/>
                <a:gd name="connsiteY37" fmla="*/ 436880 h 492760"/>
                <a:gd name="connsiteX38" fmla="*/ 25400 w 528320"/>
                <a:gd name="connsiteY38" fmla="*/ 421640 h 492760"/>
                <a:gd name="connsiteX39" fmla="*/ 20320 w 528320"/>
                <a:gd name="connsiteY39" fmla="*/ 401320 h 492760"/>
                <a:gd name="connsiteX40" fmla="*/ 10160 w 528320"/>
                <a:gd name="connsiteY40" fmla="*/ 370840 h 492760"/>
                <a:gd name="connsiteX41" fmla="*/ 5080 w 528320"/>
                <a:gd name="connsiteY41" fmla="*/ 355600 h 492760"/>
                <a:gd name="connsiteX42" fmla="*/ 0 w 528320"/>
                <a:gd name="connsiteY42" fmla="*/ 340360 h 492760"/>
                <a:gd name="connsiteX43" fmla="*/ 5080 w 528320"/>
                <a:gd name="connsiteY43" fmla="*/ 243840 h 492760"/>
                <a:gd name="connsiteX44" fmla="*/ 15240 w 528320"/>
                <a:gd name="connsiteY44" fmla="*/ 213360 h 492760"/>
                <a:gd name="connsiteX45" fmla="*/ 25400 w 528320"/>
                <a:gd name="connsiteY45" fmla="*/ 137160 h 492760"/>
                <a:gd name="connsiteX0" fmla="*/ 25400 w 528320"/>
                <a:gd name="connsiteY0" fmla="*/ 137160 h 492760"/>
                <a:gd name="connsiteX1" fmla="*/ 30480 w 528320"/>
                <a:gd name="connsiteY1" fmla="*/ 76200 h 492760"/>
                <a:gd name="connsiteX2" fmla="*/ 35560 w 528320"/>
                <a:gd name="connsiteY2" fmla="*/ 60960 h 492760"/>
                <a:gd name="connsiteX3" fmla="*/ 45720 w 528320"/>
                <a:gd name="connsiteY3" fmla="*/ 40640 h 492760"/>
                <a:gd name="connsiteX4" fmla="*/ 146403 w 528320"/>
                <a:gd name="connsiteY4" fmla="*/ 172808 h 492760"/>
                <a:gd name="connsiteX5" fmla="*/ 106680 w 528320"/>
                <a:gd name="connsiteY5" fmla="*/ 0 h 492760"/>
                <a:gd name="connsiteX6" fmla="*/ 147320 w 528320"/>
                <a:gd name="connsiteY6" fmla="*/ 10160 h 492760"/>
                <a:gd name="connsiteX7" fmla="*/ 162560 w 528320"/>
                <a:gd name="connsiteY7" fmla="*/ 25400 h 492760"/>
                <a:gd name="connsiteX8" fmla="*/ 193040 w 528320"/>
                <a:gd name="connsiteY8" fmla="*/ 35560 h 492760"/>
                <a:gd name="connsiteX9" fmla="*/ 228600 w 528320"/>
                <a:gd name="connsiteY9" fmla="*/ 45720 h 492760"/>
                <a:gd name="connsiteX10" fmla="*/ 309880 w 528320"/>
                <a:gd name="connsiteY10" fmla="*/ 40640 h 492760"/>
                <a:gd name="connsiteX11" fmla="*/ 325120 w 528320"/>
                <a:gd name="connsiteY11" fmla="*/ 35560 h 492760"/>
                <a:gd name="connsiteX12" fmla="*/ 360680 w 528320"/>
                <a:gd name="connsiteY12" fmla="*/ 40640 h 492760"/>
                <a:gd name="connsiteX13" fmla="*/ 375920 w 528320"/>
                <a:gd name="connsiteY13" fmla="*/ 50800 h 492760"/>
                <a:gd name="connsiteX14" fmla="*/ 391160 w 528320"/>
                <a:gd name="connsiteY14" fmla="*/ 81280 h 492760"/>
                <a:gd name="connsiteX15" fmla="*/ 411480 w 528320"/>
                <a:gd name="connsiteY15" fmla="*/ 111760 h 492760"/>
                <a:gd name="connsiteX16" fmla="*/ 421640 w 528320"/>
                <a:gd name="connsiteY16" fmla="*/ 127000 h 492760"/>
                <a:gd name="connsiteX17" fmla="*/ 467360 w 528320"/>
                <a:gd name="connsiteY17" fmla="*/ 162560 h 492760"/>
                <a:gd name="connsiteX18" fmla="*/ 497840 w 528320"/>
                <a:gd name="connsiteY18" fmla="*/ 177800 h 492760"/>
                <a:gd name="connsiteX19" fmla="*/ 513080 w 528320"/>
                <a:gd name="connsiteY19" fmla="*/ 208280 h 492760"/>
                <a:gd name="connsiteX20" fmla="*/ 528320 w 528320"/>
                <a:gd name="connsiteY20" fmla="*/ 248920 h 492760"/>
                <a:gd name="connsiteX21" fmla="*/ 523240 w 528320"/>
                <a:gd name="connsiteY21" fmla="*/ 340360 h 492760"/>
                <a:gd name="connsiteX22" fmla="*/ 487680 w 528320"/>
                <a:gd name="connsiteY22" fmla="*/ 365760 h 492760"/>
                <a:gd name="connsiteX23" fmla="*/ 472440 w 528320"/>
                <a:gd name="connsiteY23" fmla="*/ 370840 h 492760"/>
                <a:gd name="connsiteX24" fmla="*/ 421640 w 528320"/>
                <a:gd name="connsiteY24" fmla="*/ 386080 h 492760"/>
                <a:gd name="connsiteX25" fmla="*/ 401320 w 528320"/>
                <a:gd name="connsiteY25" fmla="*/ 396240 h 492760"/>
                <a:gd name="connsiteX26" fmla="*/ 386080 w 528320"/>
                <a:gd name="connsiteY26" fmla="*/ 406400 h 492760"/>
                <a:gd name="connsiteX27" fmla="*/ 365760 w 528320"/>
                <a:gd name="connsiteY27" fmla="*/ 411480 h 492760"/>
                <a:gd name="connsiteX28" fmla="*/ 325120 w 528320"/>
                <a:gd name="connsiteY28" fmla="*/ 441960 h 492760"/>
                <a:gd name="connsiteX29" fmla="*/ 294640 w 528320"/>
                <a:gd name="connsiteY29" fmla="*/ 457200 h 492760"/>
                <a:gd name="connsiteX30" fmla="*/ 259080 w 528320"/>
                <a:gd name="connsiteY30" fmla="*/ 467360 h 492760"/>
                <a:gd name="connsiteX31" fmla="*/ 233680 w 528320"/>
                <a:gd name="connsiteY31" fmla="*/ 477520 h 492760"/>
                <a:gd name="connsiteX32" fmla="*/ 167640 w 528320"/>
                <a:gd name="connsiteY32" fmla="*/ 492760 h 492760"/>
                <a:gd name="connsiteX33" fmla="*/ 81280 w 528320"/>
                <a:gd name="connsiteY33" fmla="*/ 487680 h 492760"/>
                <a:gd name="connsiteX34" fmla="*/ 66040 w 528320"/>
                <a:gd name="connsiteY34" fmla="*/ 482600 h 492760"/>
                <a:gd name="connsiteX35" fmla="*/ 55880 w 528320"/>
                <a:gd name="connsiteY35" fmla="*/ 467360 h 492760"/>
                <a:gd name="connsiteX36" fmla="*/ 40640 w 528320"/>
                <a:gd name="connsiteY36" fmla="*/ 452120 h 492760"/>
                <a:gd name="connsiteX37" fmla="*/ 35560 w 528320"/>
                <a:gd name="connsiteY37" fmla="*/ 436880 h 492760"/>
                <a:gd name="connsiteX38" fmla="*/ 25400 w 528320"/>
                <a:gd name="connsiteY38" fmla="*/ 421640 h 492760"/>
                <a:gd name="connsiteX39" fmla="*/ 20320 w 528320"/>
                <a:gd name="connsiteY39" fmla="*/ 401320 h 492760"/>
                <a:gd name="connsiteX40" fmla="*/ 10160 w 528320"/>
                <a:gd name="connsiteY40" fmla="*/ 370840 h 492760"/>
                <a:gd name="connsiteX41" fmla="*/ 5080 w 528320"/>
                <a:gd name="connsiteY41" fmla="*/ 355600 h 492760"/>
                <a:gd name="connsiteX42" fmla="*/ 0 w 528320"/>
                <a:gd name="connsiteY42" fmla="*/ 340360 h 492760"/>
                <a:gd name="connsiteX43" fmla="*/ 5080 w 528320"/>
                <a:gd name="connsiteY43" fmla="*/ 243840 h 492760"/>
                <a:gd name="connsiteX44" fmla="*/ 15240 w 528320"/>
                <a:gd name="connsiteY44" fmla="*/ 213360 h 492760"/>
                <a:gd name="connsiteX45" fmla="*/ 25400 w 528320"/>
                <a:gd name="connsiteY45" fmla="*/ 137160 h 492760"/>
                <a:gd name="connsiteX0" fmla="*/ 25400 w 528320"/>
                <a:gd name="connsiteY0" fmla="*/ 137160 h 492760"/>
                <a:gd name="connsiteX1" fmla="*/ 30480 w 528320"/>
                <a:gd name="connsiteY1" fmla="*/ 76200 h 492760"/>
                <a:gd name="connsiteX2" fmla="*/ 35560 w 528320"/>
                <a:gd name="connsiteY2" fmla="*/ 60960 h 492760"/>
                <a:gd name="connsiteX3" fmla="*/ 66941 w 528320"/>
                <a:gd name="connsiteY3" fmla="*/ 198556 h 492760"/>
                <a:gd name="connsiteX4" fmla="*/ 146403 w 528320"/>
                <a:gd name="connsiteY4" fmla="*/ 172808 h 492760"/>
                <a:gd name="connsiteX5" fmla="*/ 106680 w 528320"/>
                <a:gd name="connsiteY5" fmla="*/ 0 h 492760"/>
                <a:gd name="connsiteX6" fmla="*/ 147320 w 528320"/>
                <a:gd name="connsiteY6" fmla="*/ 10160 h 492760"/>
                <a:gd name="connsiteX7" fmla="*/ 162560 w 528320"/>
                <a:gd name="connsiteY7" fmla="*/ 25400 h 492760"/>
                <a:gd name="connsiteX8" fmla="*/ 193040 w 528320"/>
                <a:gd name="connsiteY8" fmla="*/ 35560 h 492760"/>
                <a:gd name="connsiteX9" fmla="*/ 228600 w 528320"/>
                <a:gd name="connsiteY9" fmla="*/ 45720 h 492760"/>
                <a:gd name="connsiteX10" fmla="*/ 309880 w 528320"/>
                <a:gd name="connsiteY10" fmla="*/ 40640 h 492760"/>
                <a:gd name="connsiteX11" fmla="*/ 325120 w 528320"/>
                <a:gd name="connsiteY11" fmla="*/ 35560 h 492760"/>
                <a:gd name="connsiteX12" fmla="*/ 360680 w 528320"/>
                <a:gd name="connsiteY12" fmla="*/ 40640 h 492760"/>
                <a:gd name="connsiteX13" fmla="*/ 375920 w 528320"/>
                <a:gd name="connsiteY13" fmla="*/ 50800 h 492760"/>
                <a:gd name="connsiteX14" fmla="*/ 391160 w 528320"/>
                <a:gd name="connsiteY14" fmla="*/ 81280 h 492760"/>
                <a:gd name="connsiteX15" fmla="*/ 411480 w 528320"/>
                <a:gd name="connsiteY15" fmla="*/ 111760 h 492760"/>
                <a:gd name="connsiteX16" fmla="*/ 421640 w 528320"/>
                <a:gd name="connsiteY16" fmla="*/ 127000 h 492760"/>
                <a:gd name="connsiteX17" fmla="*/ 467360 w 528320"/>
                <a:gd name="connsiteY17" fmla="*/ 162560 h 492760"/>
                <a:gd name="connsiteX18" fmla="*/ 497840 w 528320"/>
                <a:gd name="connsiteY18" fmla="*/ 177800 h 492760"/>
                <a:gd name="connsiteX19" fmla="*/ 513080 w 528320"/>
                <a:gd name="connsiteY19" fmla="*/ 208280 h 492760"/>
                <a:gd name="connsiteX20" fmla="*/ 528320 w 528320"/>
                <a:gd name="connsiteY20" fmla="*/ 248920 h 492760"/>
                <a:gd name="connsiteX21" fmla="*/ 523240 w 528320"/>
                <a:gd name="connsiteY21" fmla="*/ 340360 h 492760"/>
                <a:gd name="connsiteX22" fmla="*/ 487680 w 528320"/>
                <a:gd name="connsiteY22" fmla="*/ 365760 h 492760"/>
                <a:gd name="connsiteX23" fmla="*/ 472440 w 528320"/>
                <a:gd name="connsiteY23" fmla="*/ 370840 h 492760"/>
                <a:gd name="connsiteX24" fmla="*/ 421640 w 528320"/>
                <a:gd name="connsiteY24" fmla="*/ 386080 h 492760"/>
                <a:gd name="connsiteX25" fmla="*/ 401320 w 528320"/>
                <a:gd name="connsiteY25" fmla="*/ 396240 h 492760"/>
                <a:gd name="connsiteX26" fmla="*/ 386080 w 528320"/>
                <a:gd name="connsiteY26" fmla="*/ 406400 h 492760"/>
                <a:gd name="connsiteX27" fmla="*/ 365760 w 528320"/>
                <a:gd name="connsiteY27" fmla="*/ 411480 h 492760"/>
                <a:gd name="connsiteX28" fmla="*/ 325120 w 528320"/>
                <a:gd name="connsiteY28" fmla="*/ 441960 h 492760"/>
                <a:gd name="connsiteX29" fmla="*/ 294640 w 528320"/>
                <a:gd name="connsiteY29" fmla="*/ 457200 h 492760"/>
                <a:gd name="connsiteX30" fmla="*/ 259080 w 528320"/>
                <a:gd name="connsiteY30" fmla="*/ 467360 h 492760"/>
                <a:gd name="connsiteX31" fmla="*/ 233680 w 528320"/>
                <a:gd name="connsiteY31" fmla="*/ 477520 h 492760"/>
                <a:gd name="connsiteX32" fmla="*/ 167640 w 528320"/>
                <a:gd name="connsiteY32" fmla="*/ 492760 h 492760"/>
                <a:gd name="connsiteX33" fmla="*/ 81280 w 528320"/>
                <a:gd name="connsiteY33" fmla="*/ 487680 h 492760"/>
                <a:gd name="connsiteX34" fmla="*/ 66040 w 528320"/>
                <a:gd name="connsiteY34" fmla="*/ 482600 h 492760"/>
                <a:gd name="connsiteX35" fmla="*/ 55880 w 528320"/>
                <a:gd name="connsiteY35" fmla="*/ 467360 h 492760"/>
                <a:gd name="connsiteX36" fmla="*/ 40640 w 528320"/>
                <a:gd name="connsiteY36" fmla="*/ 452120 h 492760"/>
                <a:gd name="connsiteX37" fmla="*/ 35560 w 528320"/>
                <a:gd name="connsiteY37" fmla="*/ 436880 h 492760"/>
                <a:gd name="connsiteX38" fmla="*/ 25400 w 528320"/>
                <a:gd name="connsiteY38" fmla="*/ 421640 h 492760"/>
                <a:gd name="connsiteX39" fmla="*/ 20320 w 528320"/>
                <a:gd name="connsiteY39" fmla="*/ 401320 h 492760"/>
                <a:gd name="connsiteX40" fmla="*/ 10160 w 528320"/>
                <a:gd name="connsiteY40" fmla="*/ 370840 h 492760"/>
                <a:gd name="connsiteX41" fmla="*/ 5080 w 528320"/>
                <a:gd name="connsiteY41" fmla="*/ 355600 h 492760"/>
                <a:gd name="connsiteX42" fmla="*/ 0 w 528320"/>
                <a:gd name="connsiteY42" fmla="*/ 340360 h 492760"/>
                <a:gd name="connsiteX43" fmla="*/ 5080 w 528320"/>
                <a:gd name="connsiteY43" fmla="*/ 243840 h 492760"/>
                <a:gd name="connsiteX44" fmla="*/ 15240 w 528320"/>
                <a:gd name="connsiteY44" fmla="*/ 213360 h 492760"/>
                <a:gd name="connsiteX45" fmla="*/ 25400 w 528320"/>
                <a:gd name="connsiteY45" fmla="*/ 137160 h 492760"/>
                <a:gd name="connsiteX0" fmla="*/ 25400 w 528320"/>
                <a:gd name="connsiteY0" fmla="*/ 137160 h 492760"/>
                <a:gd name="connsiteX1" fmla="*/ 30480 w 528320"/>
                <a:gd name="connsiteY1" fmla="*/ 76200 h 492760"/>
                <a:gd name="connsiteX2" fmla="*/ 38723 w 528320"/>
                <a:gd name="connsiteY2" fmla="*/ 174333 h 492760"/>
                <a:gd name="connsiteX3" fmla="*/ 66941 w 528320"/>
                <a:gd name="connsiteY3" fmla="*/ 198556 h 492760"/>
                <a:gd name="connsiteX4" fmla="*/ 146403 w 528320"/>
                <a:gd name="connsiteY4" fmla="*/ 172808 h 492760"/>
                <a:gd name="connsiteX5" fmla="*/ 106680 w 528320"/>
                <a:gd name="connsiteY5" fmla="*/ 0 h 492760"/>
                <a:gd name="connsiteX6" fmla="*/ 147320 w 528320"/>
                <a:gd name="connsiteY6" fmla="*/ 10160 h 492760"/>
                <a:gd name="connsiteX7" fmla="*/ 162560 w 528320"/>
                <a:gd name="connsiteY7" fmla="*/ 25400 h 492760"/>
                <a:gd name="connsiteX8" fmla="*/ 193040 w 528320"/>
                <a:gd name="connsiteY8" fmla="*/ 35560 h 492760"/>
                <a:gd name="connsiteX9" fmla="*/ 228600 w 528320"/>
                <a:gd name="connsiteY9" fmla="*/ 45720 h 492760"/>
                <a:gd name="connsiteX10" fmla="*/ 309880 w 528320"/>
                <a:gd name="connsiteY10" fmla="*/ 40640 h 492760"/>
                <a:gd name="connsiteX11" fmla="*/ 325120 w 528320"/>
                <a:gd name="connsiteY11" fmla="*/ 35560 h 492760"/>
                <a:gd name="connsiteX12" fmla="*/ 360680 w 528320"/>
                <a:gd name="connsiteY12" fmla="*/ 40640 h 492760"/>
                <a:gd name="connsiteX13" fmla="*/ 375920 w 528320"/>
                <a:gd name="connsiteY13" fmla="*/ 50800 h 492760"/>
                <a:gd name="connsiteX14" fmla="*/ 391160 w 528320"/>
                <a:gd name="connsiteY14" fmla="*/ 81280 h 492760"/>
                <a:gd name="connsiteX15" fmla="*/ 411480 w 528320"/>
                <a:gd name="connsiteY15" fmla="*/ 111760 h 492760"/>
                <a:gd name="connsiteX16" fmla="*/ 421640 w 528320"/>
                <a:gd name="connsiteY16" fmla="*/ 127000 h 492760"/>
                <a:gd name="connsiteX17" fmla="*/ 467360 w 528320"/>
                <a:gd name="connsiteY17" fmla="*/ 162560 h 492760"/>
                <a:gd name="connsiteX18" fmla="*/ 497840 w 528320"/>
                <a:gd name="connsiteY18" fmla="*/ 177800 h 492760"/>
                <a:gd name="connsiteX19" fmla="*/ 513080 w 528320"/>
                <a:gd name="connsiteY19" fmla="*/ 208280 h 492760"/>
                <a:gd name="connsiteX20" fmla="*/ 528320 w 528320"/>
                <a:gd name="connsiteY20" fmla="*/ 248920 h 492760"/>
                <a:gd name="connsiteX21" fmla="*/ 523240 w 528320"/>
                <a:gd name="connsiteY21" fmla="*/ 340360 h 492760"/>
                <a:gd name="connsiteX22" fmla="*/ 487680 w 528320"/>
                <a:gd name="connsiteY22" fmla="*/ 365760 h 492760"/>
                <a:gd name="connsiteX23" fmla="*/ 472440 w 528320"/>
                <a:gd name="connsiteY23" fmla="*/ 370840 h 492760"/>
                <a:gd name="connsiteX24" fmla="*/ 421640 w 528320"/>
                <a:gd name="connsiteY24" fmla="*/ 386080 h 492760"/>
                <a:gd name="connsiteX25" fmla="*/ 401320 w 528320"/>
                <a:gd name="connsiteY25" fmla="*/ 396240 h 492760"/>
                <a:gd name="connsiteX26" fmla="*/ 386080 w 528320"/>
                <a:gd name="connsiteY26" fmla="*/ 406400 h 492760"/>
                <a:gd name="connsiteX27" fmla="*/ 365760 w 528320"/>
                <a:gd name="connsiteY27" fmla="*/ 411480 h 492760"/>
                <a:gd name="connsiteX28" fmla="*/ 325120 w 528320"/>
                <a:gd name="connsiteY28" fmla="*/ 441960 h 492760"/>
                <a:gd name="connsiteX29" fmla="*/ 294640 w 528320"/>
                <a:gd name="connsiteY29" fmla="*/ 457200 h 492760"/>
                <a:gd name="connsiteX30" fmla="*/ 259080 w 528320"/>
                <a:gd name="connsiteY30" fmla="*/ 467360 h 492760"/>
                <a:gd name="connsiteX31" fmla="*/ 233680 w 528320"/>
                <a:gd name="connsiteY31" fmla="*/ 477520 h 492760"/>
                <a:gd name="connsiteX32" fmla="*/ 167640 w 528320"/>
                <a:gd name="connsiteY32" fmla="*/ 492760 h 492760"/>
                <a:gd name="connsiteX33" fmla="*/ 81280 w 528320"/>
                <a:gd name="connsiteY33" fmla="*/ 487680 h 492760"/>
                <a:gd name="connsiteX34" fmla="*/ 66040 w 528320"/>
                <a:gd name="connsiteY34" fmla="*/ 482600 h 492760"/>
                <a:gd name="connsiteX35" fmla="*/ 55880 w 528320"/>
                <a:gd name="connsiteY35" fmla="*/ 467360 h 492760"/>
                <a:gd name="connsiteX36" fmla="*/ 40640 w 528320"/>
                <a:gd name="connsiteY36" fmla="*/ 452120 h 492760"/>
                <a:gd name="connsiteX37" fmla="*/ 35560 w 528320"/>
                <a:gd name="connsiteY37" fmla="*/ 436880 h 492760"/>
                <a:gd name="connsiteX38" fmla="*/ 25400 w 528320"/>
                <a:gd name="connsiteY38" fmla="*/ 421640 h 492760"/>
                <a:gd name="connsiteX39" fmla="*/ 20320 w 528320"/>
                <a:gd name="connsiteY39" fmla="*/ 401320 h 492760"/>
                <a:gd name="connsiteX40" fmla="*/ 10160 w 528320"/>
                <a:gd name="connsiteY40" fmla="*/ 370840 h 492760"/>
                <a:gd name="connsiteX41" fmla="*/ 5080 w 528320"/>
                <a:gd name="connsiteY41" fmla="*/ 355600 h 492760"/>
                <a:gd name="connsiteX42" fmla="*/ 0 w 528320"/>
                <a:gd name="connsiteY42" fmla="*/ 340360 h 492760"/>
                <a:gd name="connsiteX43" fmla="*/ 5080 w 528320"/>
                <a:gd name="connsiteY43" fmla="*/ 243840 h 492760"/>
                <a:gd name="connsiteX44" fmla="*/ 15240 w 528320"/>
                <a:gd name="connsiteY44" fmla="*/ 213360 h 492760"/>
                <a:gd name="connsiteX45" fmla="*/ 25400 w 528320"/>
                <a:gd name="connsiteY45" fmla="*/ 137160 h 492760"/>
                <a:gd name="connsiteX0" fmla="*/ 25400 w 528320"/>
                <a:gd name="connsiteY0" fmla="*/ 137160 h 492760"/>
                <a:gd name="connsiteX1" fmla="*/ 106105 w 528320"/>
                <a:gd name="connsiteY1" fmla="*/ 167728 h 492760"/>
                <a:gd name="connsiteX2" fmla="*/ 38723 w 528320"/>
                <a:gd name="connsiteY2" fmla="*/ 174333 h 492760"/>
                <a:gd name="connsiteX3" fmla="*/ 66941 w 528320"/>
                <a:gd name="connsiteY3" fmla="*/ 198556 h 492760"/>
                <a:gd name="connsiteX4" fmla="*/ 146403 w 528320"/>
                <a:gd name="connsiteY4" fmla="*/ 172808 h 492760"/>
                <a:gd name="connsiteX5" fmla="*/ 106680 w 528320"/>
                <a:gd name="connsiteY5" fmla="*/ 0 h 492760"/>
                <a:gd name="connsiteX6" fmla="*/ 147320 w 528320"/>
                <a:gd name="connsiteY6" fmla="*/ 10160 h 492760"/>
                <a:gd name="connsiteX7" fmla="*/ 162560 w 528320"/>
                <a:gd name="connsiteY7" fmla="*/ 25400 h 492760"/>
                <a:gd name="connsiteX8" fmla="*/ 193040 w 528320"/>
                <a:gd name="connsiteY8" fmla="*/ 35560 h 492760"/>
                <a:gd name="connsiteX9" fmla="*/ 228600 w 528320"/>
                <a:gd name="connsiteY9" fmla="*/ 45720 h 492760"/>
                <a:gd name="connsiteX10" fmla="*/ 309880 w 528320"/>
                <a:gd name="connsiteY10" fmla="*/ 40640 h 492760"/>
                <a:gd name="connsiteX11" fmla="*/ 325120 w 528320"/>
                <a:gd name="connsiteY11" fmla="*/ 35560 h 492760"/>
                <a:gd name="connsiteX12" fmla="*/ 360680 w 528320"/>
                <a:gd name="connsiteY12" fmla="*/ 40640 h 492760"/>
                <a:gd name="connsiteX13" fmla="*/ 375920 w 528320"/>
                <a:gd name="connsiteY13" fmla="*/ 50800 h 492760"/>
                <a:gd name="connsiteX14" fmla="*/ 391160 w 528320"/>
                <a:gd name="connsiteY14" fmla="*/ 81280 h 492760"/>
                <a:gd name="connsiteX15" fmla="*/ 411480 w 528320"/>
                <a:gd name="connsiteY15" fmla="*/ 111760 h 492760"/>
                <a:gd name="connsiteX16" fmla="*/ 421640 w 528320"/>
                <a:gd name="connsiteY16" fmla="*/ 127000 h 492760"/>
                <a:gd name="connsiteX17" fmla="*/ 467360 w 528320"/>
                <a:gd name="connsiteY17" fmla="*/ 162560 h 492760"/>
                <a:gd name="connsiteX18" fmla="*/ 497840 w 528320"/>
                <a:gd name="connsiteY18" fmla="*/ 177800 h 492760"/>
                <a:gd name="connsiteX19" fmla="*/ 513080 w 528320"/>
                <a:gd name="connsiteY19" fmla="*/ 208280 h 492760"/>
                <a:gd name="connsiteX20" fmla="*/ 528320 w 528320"/>
                <a:gd name="connsiteY20" fmla="*/ 248920 h 492760"/>
                <a:gd name="connsiteX21" fmla="*/ 523240 w 528320"/>
                <a:gd name="connsiteY21" fmla="*/ 340360 h 492760"/>
                <a:gd name="connsiteX22" fmla="*/ 487680 w 528320"/>
                <a:gd name="connsiteY22" fmla="*/ 365760 h 492760"/>
                <a:gd name="connsiteX23" fmla="*/ 472440 w 528320"/>
                <a:gd name="connsiteY23" fmla="*/ 370840 h 492760"/>
                <a:gd name="connsiteX24" fmla="*/ 421640 w 528320"/>
                <a:gd name="connsiteY24" fmla="*/ 386080 h 492760"/>
                <a:gd name="connsiteX25" fmla="*/ 401320 w 528320"/>
                <a:gd name="connsiteY25" fmla="*/ 396240 h 492760"/>
                <a:gd name="connsiteX26" fmla="*/ 386080 w 528320"/>
                <a:gd name="connsiteY26" fmla="*/ 406400 h 492760"/>
                <a:gd name="connsiteX27" fmla="*/ 365760 w 528320"/>
                <a:gd name="connsiteY27" fmla="*/ 411480 h 492760"/>
                <a:gd name="connsiteX28" fmla="*/ 325120 w 528320"/>
                <a:gd name="connsiteY28" fmla="*/ 441960 h 492760"/>
                <a:gd name="connsiteX29" fmla="*/ 294640 w 528320"/>
                <a:gd name="connsiteY29" fmla="*/ 457200 h 492760"/>
                <a:gd name="connsiteX30" fmla="*/ 259080 w 528320"/>
                <a:gd name="connsiteY30" fmla="*/ 467360 h 492760"/>
                <a:gd name="connsiteX31" fmla="*/ 233680 w 528320"/>
                <a:gd name="connsiteY31" fmla="*/ 477520 h 492760"/>
                <a:gd name="connsiteX32" fmla="*/ 167640 w 528320"/>
                <a:gd name="connsiteY32" fmla="*/ 492760 h 492760"/>
                <a:gd name="connsiteX33" fmla="*/ 81280 w 528320"/>
                <a:gd name="connsiteY33" fmla="*/ 487680 h 492760"/>
                <a:gd name="connsiteX34" fmla="*/ 66040 w 528320"/>
                <a:gd name="connsiteY34" fmla="*/ 482600 h 492760"/>
                <a:gd name="connsiteX35" fmla="*/ 55880 w 528320"/>
                <a:gd name="connsiteY35" fmla="*/ 467360 h 492760"/>
                <a:gd name="connsiteX36" fmla="*/ 40640 w 528320"/>
                <a:gd name="connsiteY36" fmla="*/ 452120 h 492760"/>
                <a:gd name="connsiteX37" fmla="*/ 35560 w 528320"/>
                <a:gd name="connsiteY37" fmla="*/ 436880 h 492760"/>
                <a:gd name="connsiteX38" fmla="*/ 25400 w 528320"/>
                <a:gd name="connsiteY38" fmla="*/ 421640 h 492760"/>
                <a:gd name="connsiteX39" fmla="*/ 20320 w 528320"/>
                <a:gd name="connsiteY39" fmla="*/ 401320 h 492760"/>
                <a:gd name="connsiteX40" fmla="*/ 10160 w 528320"/>
                <a:gd name="connsiteY40" fmla="*/ 370840 h 492760"/>
                <a:gd name="connsiteX41" fmla="*/ 5080 w 528320"/>
                <a:gd name="connsiteY41" fmla="*/ 355600 h 492760"/>
                <a:gd name="connsiteX42" fmla="*/ 0 w 528320"/>
                <a:gd name="connsiteY42" fmla="*/ 340360 h 492760"/>
                <a:gd name="connsiteX43" fmla="*/ 5080 w 528320"/>
                <a:gd name="connsiteY43" fmla="*/ 243840 h 492760"/>
                <a:gd name="connsiteX44" fmla="*/ 15240 w 528320"/>
                <a:gd name="connsiteY44" fmla="*/ 213360 h 492760"/>
                <a:gd name="connsiteX45" fmla="*/ 25400 w 528320"/>
                <a:gd name="connsiteY45" fmla="*/ 137160 h 492760"/>
                <a:gd name="connsiteX0" fmla="*/ 25400 w 528320"/>
                <a:gd name="connsiteY0" fmla="*/ 131451 h 487051"/>
                <a:gd name="connsiteX1" fmla="*/ 106105 w 528320"/>
                <a:gd name="connsiteY1" fmla="*/ 162019 h 487051"/>
                <a:gd name="connsiteX2" fmla="*/ 38723 w 528320"/>
                <a:gd name="connsiteY2" fmla="*/ 168624 h 487051"/>
                <a:gd name="connsiteX3" fmla="*/ 66941 w 528320"/>
                <a:gd name="connsiteY3" fmla="*/ 192847 h 487051"/>
                <a:gd name="connsiteX4" fmla="*/ 146403 w 528320"/>
                <a:gd name="connsiteY4" fmla="*/ 167099 h 487051"/>
                <a:gd name="connsiteX5" fmla="*/ 80206 w 528320"/>
                <a:gd name="connsiteY5" fmla="*/ 108466 h 487051"/>
                <a:gd name="connsiteX6" fmla="*/ 147320 w 528320"/>
                <a:gd name="connsiteY6" fmla="*/ 4451 h 487051"/>
                <a:gd name="connsiteX7" fmla="*/ 162560 w 528320"/>
                <a:gd name="connsiteY7" fmla="*/ 19691 h 487051"/>
                <a:gd name="connsiteX8" fmla="*/ 193040 w 528320"/>
                <a:gd name="connsiteY8" fmla="*/ 29851 h 487051"/>
                <a:gd name="connsiteX9" fmla="*/ 228600 w 528320"/>
                <a:gd name="connsiteY9" fmla="*/ 40011 h 487051"/>
                <a:gd name="connsiteX10" fmla="*/ 309880 w 528320"/>
                <a:gd name="connsiteY10" fmla="*/ 34931 h 487051"/>
                <a:gd name="connsiteX11" fmla="*/ 325120 w 528320"/>
                <a:gd name="connsiteY11" fmla="*/ 29851 h 487051"/>
                <a:gd name="connsiteX12" fmla="*/ 360680 w 528320"/>
                <a:gd name="connsiteY12" fmla="*/ 34931 h 487051"/>
                <a:gd name="connsiteX13" fmla="*/ 375920 w 528320"/>
                <a:gd name="connsiteY13" fmla="*/ 45091 h 487051"/>
                <a:gd name="connsiteX14" fmla="*/ 391160 w 528320"/>
                <a:gd name="connsiteY14" fmla="*/ 75571 h 487051"/>
                <a:gd name="connsiteX15" fmla="*/ 411480 w 528320"/>
                <a:gd name="connsiteY15" fmla="*/ 106051 h 487051"/>
                <a:gd name="connsiteX16" fmla="*/ 421640 w 528320"/>
                <a:gd name="connsiteY16" fmla="*/ 121291 h 487051"/>
                <a:gd name="connsiteX17" fmla="*/ 467360 w 528320"/>
                <a:gd name="connsiteY17" fmla="*/ 156851 h 487051"/>
                <a:gd name="connsiteX18" fmla="*/ 497840 w 528320"/>
                <a:gd name="connsiteY18" fmla="*/ 172091 h 487051"/>
                <a:gd name="connsiteX19" fmla="*/ 513080 w 528320"/>
                <a:gd name="connsiteY19" fmla="*/ 202571 h 487051"/>
                <a:gd name="connsiteX20" fmla="*/ 528320 w 528320"/>
                <a:gd name="connsiteY20" fmla="*/ 243211 h 487051"/>
                <a:gd name="connsiteX21" fmla="*/ 523240 w 528320"/>
                <a:gd name="connsiteY21" fmla="*/ 334651 h 487051"/>
                <a:gd name="connsiteX22" fmla="*/ 487680 w 528320"/>
                <a:gd name="connsiteY22" fmla="*/ 360051 h 487051"/>
                <a:gd name="connsiteX23" fmla="*/ 472440 w 528320"/>
                <a:gd name="connsiteY23" fmla="*/ 365131 h 487051"/>
                <a:gd name="connsiteX24" fmla="*/ 421640 w 528320"/>
                <a:gd name="connsiteY24" fmla="*/ 380371 h 487051"/>
                <a:gd name="connsiteX25" fmla="*/ 401320 w 528320"/>
                <a:gd name="connsiteY25" fmla="*/ 390531 h 487051"/>
                <a:gd name="connsiteX26" fmla="*/ 386080 w 528320"/>
                <a:gd name="connsiteY26" fmla="*/ 400691 h 487051"/>
                <a:gd name="connsiteX27" fmla="*/ 365760 w 528320"/>
                <a:gd name="connsiteY27" fmla="*/ 405771 h 487051"/>
                <a:gd name="connsiteX28" fmla="*/ 325120 w 528320"/>
                <a:gd name="connsiteY28" fmla="*/ 436251 h 487051"/>
                <a:gd name="connsiteX29" fmla="*/ 294640 w 528320"/>
                <a:gd name="connsiteY29" fmla="*/ 451491 h 487051"/>
                <a:gd name="connsiteX30" fmla="*/ 259080 w 528320"/>
                <a:gd name="connsiteY30" fmla="*/ 461651 h 487051"/>
                <a:gd name="connsiteX31" fmla="*/ 233680 w 528320"/>
                <a:gd name="connsiteY31" fmla="*/ 471811 h 487051"/>
                <a:gd name="connsiteX32" fmla="*/ 167640 w 528320"/>
                <a:gd name="connsiteY32" fmla="*/ 487051 h 487051"/>
                <a:gd name="connsiteX33" fmla="*/ 81280 w 528320"/>
                <a:gd name="connsiteY33" fmla="*/ 481971 h 487051"/>
                <a:gd name="connsiteX34" fmla="*/ 66040 w 528320"/>
                <a:gd name="connsiteY34" fmla="*/ 476891 h 487051"/>
                <a:gd name="connsiteX35" fmla="*/ 55880 w 528320"/>
                <a:gd name="connsiteY35" fmla="*/ 461651 h 487051"/>
                <a:gd name="connsiteX36" fmla="*/ 40640 w 528320"/>
                <a:gd name="connsiteY36" fmla="*/ 446411 h 487051"/>
                <a:gd name="connsiteX37" fmla="*/ 35560 w 528320"/>
                <a:gd name="connsiteY37" fmla="*/ 431171 h 487051"/>
                <a:gd name="connsiteX38" fmla="*/ 25400 w 528320"/>
                <a:gd name="connsiteY38" fmla="*/ 415931 h 487051"/>
                <a:gd name="connsiteX39" fmla="*/ 20320 w 528320"/>
                <a:gd name="connsiteY39" fmla="*/ 395611 h 487051"/>
                <a:gd name="connsiteX40" fmla="*/ 10160 w 528320"/>
                <a:gd name="connsiteY40" fmla="*/ 365131 h 487051"/>
                <a:gd name="connsiteX41" fmla="*/ 5080 w 528320"/>
                <a:gd name="connsiteY41" fmla="*/ 349891 h 487051"/>
                <a:gd name="connsiteX42" fmla="*/ 0 w 528320"/>
                <a:gd name="connsiteY42" fmla="*/ 334651 h 487051"/>
                <a:gd name="connsiteX43" fmla="*/ 5080 w 528320"/>
                <a:gd name="connsiteY43" fmla="*/ 238131 h 487051"/>
                <a:gd name="connsiteX44" fmla="*/ 15240 w 528320"/>
                <a:gd name="connsiteY44" fmla="*/ 207651 h 487051"/>
                <a:gd name="connsiteX45" fmla="*/ 25400 w 528320"/>
                <a:gd name="connsiteY45" fmla="*/ 131451 h 487051"/>
                <a:gd name="connsiteX0" fmla="*/ 25400 w 528320"/>
                <a:gd name="connsiteY0" fmla="*/ 128150 h 483750"/>
                <a:gd name="connsiteX1" fmla="*/ 106105 w 528320"/>
                <a:gd name="connsiteY1" fmla="*/ 158718 h 483750"/>
                <a:gd name="connsiteX2" fmla="*/ 38723 w 528320"/>
                <a:gd name="connsiteY2" fmla="*/ 165323 h 483750"/>
                <a:gd name="connsiteX3" fmla="*/ 66941 w 528320"/>
                <a:gd name="connsiteY3" fmla="*/ 189546 h 483750"/>
                <a:gd name="connsiteX4" fmla="*/ 146403 w 528320"/>
                <a:gd name="connsiteY4" fmla="*/ 163798 h 483750"/>
                <a:gd name="connsiteX5" fmla="*/ 80206 w 528320"/>
                <a:gd name="connsiteY5" fmla="*/ 105165 h 483750"/>
                <a:gd name="connsiteX6" fmla="*/ 147320 w 528320"/>
                <a:gd name="connsiteY6" fmla="*/ 1150 h 483750"/>
                <a:gd name="connsiteX7" fmla="*/ 119716 w 528320"/>
                <a:gd name="connsiteY7" fmla="*/ 47960 h 483750"/>
                <a:gd name="connsiteX8" fmla="*/ 193040 w 528320"/>
                <a:gd name="connsiteY8" fmla="*/ 26550 h 483750"/>
                <a:gd name="connsiteX9" fmla="*/ 228600 w 528320"/>
                <a:gd name="connsiteY9" fmla="*/ 36710 h 483750"/>
                <a:gd name="connsiteX10" fmla="*/ 309880 w 528320"/>
                <a:gd name="connsiteY10" fmla="*/ 31630 h 483750"/>
                <a:gd name="connsiteX11" fmla="*/ 325120 w 528320"/>
                <a:gd name="connsiteY11" fmla="*/ 26550 h 483750"/>
                <a:gd name="connsiteX12" fmla="*/ 360680 w 528320"/>
                <a:gd name="connsiteY12" fmla="*/ 31630 h 483750"/>
                <a:gd name="connsiteX13" fmla="*/ 375920 w 528320"/>
                <a:gd name="connsiteY13" fmla="*/ 41790 h 483750"/>
                <a:gd name="connsiteX14" fmla="*/ 391160 w 528320"/>
                <a:gd name="connsiteY14" fmla="*/ 72270 h 483750"/>
                <a:gd name="connsiteX15" fmla="*/ 411480 w 528320"/>
                <a:gd name="connsiteY15" fmla="*/ 102750 h 483750"/>
                <a:gd name="connsiteX16" fmla="*/ 421640 w 528320"/>
                <a:gd name="connsiteY16" fmla="*/ 117990 h 483750"/>
                <a:gd name="connsiteX17" fmla="*/ 467360 w 528320"/>
                <a:gd name="connsiteY17" fmla="*/ 153550 h 483750"/>
                <a:gd name="connsiteX18" fmla="*/ 497840 w 528320"/>
                <a:gd name="connsiteY18" fmla="*/ 168790 h 483750"/>
                <a:gd name="connsiteX19" fmla="*/ 513080 w 528320"/>
                <a:gd name="connsiteY19" fmla="*/ 199270 h 483750"/>
                <a:gd name="connsiteX20" fmla="*/ 528320 w 528320"/>
                <a:gd name="connsiteY20" fmla="*/ 239910 h 483750"/>
                <a:gd name="connsiteX21" fmla="*/ 523240 w 528320"/>
                <a:gd name="connsiteY21" fmla="*/ 331350 h 483750"/>
                <a:gd name="connsiteX22" fmla="*/ 487680 w 528320"/>
                <a:gd name="connsiteY22" fmla="*/ 356750 h 483750"/>
                <a:gd name="connsiteX23" fmla="*/ 472440 w 528320"/>
                <a:gd name="connsiteY23" fmla="*/ 361830 h 483750"/>
                <a:gd name="connsiteX24" fmla="*/ 421640 w 528320"/>
                <a:gd name="connsiteY24" fmla="*/ 377070 h 483750"/>
                <a:gd name="connsiteX25" fmla="*/ 401320 w 528320"/>
                <a:gd name="connsiteY25" fmla="*/ 387230 h 483750"/>
                <a:gd name="connsiteX26" fmla="*/ 386080 w 528320"/>
                <a:gd name="connsiteY26" fmla="*/ 397390 h 483750"/>
                <a:gd name="connsiteX27" fmla="*/ 365760 w 528320"/>
                <a:gd name="connsiteY27" fmla="*/ 402470 h 483750"/>
                <a:gd name="connsiteX28" fmla="*/ 325120 w 528320"/>
                <a:gd name="connsiteY28" fmla="*/ 432950 h 483750"/>
                <a:gd name="connsiteX29" fmla="*/ 294640 w 528320"/>
                <a:gd name="connsiteY29" fmla="*/ 448190 h 483750"/>
                <a:gd name="connsiteX30" fmla="*/ 259080 w 528320"/>
                <a:gd name="connsiteY30" fmla="*/ 458350 h 483750"/>
                <a:gd name="connsiteX31" fmla="*/ 233680 w 528320"/>
                <a:gd name="connsiteY31" fmla="*/ 468510 h 483750"/>
                <a:gd name="connsiteX32" fmla="*/ 167640 w 528320"/>
                <a:gd name="connsiteY32" fmla="*/ 483750 h 483750"/>
                <a:gd name="connsiteX33" fmla="*/ 81280 w 528320"/>
                <a:gd name="connsiteY33" fmla="*/ 478670 h 483750"/>
                <a:gd name="connsiteX34" fmla="*/ 66040 w 528320"/>
                <a:gd name="connsiteY34" fmla="*/ 473590 h 483750"/>
                <a:gd name="connsiteX35" fmla="*/ 55880 w 528320"/>
                <a:gd name="connsiteY35" fmla="*/ 458350 h 483750"/>
                <a:gd name="connsiteX36" fmla="*/ 40640 w 528320"/>
                <a:gd name="connsiteY36" fmla="*/ 443110 h 483750"/>
                <a:gd name="connsiteX37" fmla="*/ 35560 w 528320"/>
                <a:gd name="connsiteY37" fmla="*/ 427870 h 483750"/>
                <a:gd name="connsiteX38" fmla="*/ 25400 w 528320"/>
                <a:gd name="connsiteY38" fmla="*/ 412630 h 483750"/>
                <a:gd name="connsiteX39" fmla="*/ 20320 w 528320"/>
                <a:gd name="connsiteY39" fmla="*/ 392310 h 483750"/>
                <a:gd name="connsiteX40" fmla="*/ 10160 w 528320"/>
                <a:gd name="connsiteY40" fmla="*/ 361830 h 483750"/>
                <a:gd name="connsiteX41" fmla="*/ 5080 w 528320"/>
                <a:gd name="connsiteY41" fmla="*/ 346590 h 483750"/>
                <a:gd name="connsiteX42" fmla="*/ 0 w 528320"/>
                <a:gd name="connsiteY42" fmla="*/ 331350 h 483750"/>
                <a:gd name="connsiteX43" fmla="*/ 5080 w 528320"/>
                <a:gd name="connsiteY43" fmla="*/ 234830 h 483750"/>
                <a:gd name="connsiteX44" fmla="*/ 15240 w 528320"/>
                <a:gd name="connsiteY44" fmla="*/ 204350 h 483750"/>
                <a:gd name="connsiteX45" fmla="*/ 25400 w 528320"/>
                <a:gd name="connsiteY45" fmla="*/ 128150 h 483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28320" h="483750">
                  <a:moveTo>
                    <a:pt x="25400" y="128150"/>
                  </a:moveTo>
                  <a:cubicBezTo>
                    <a:pt x="27093" y="107830"/>
                    <a:pt x="103885" y="152523"/>
                    <a:pt x="106105" y="158718"/>
                  </a:cubicBezTo>
                  <a:cubicBezTo>
                    <a:pt x="108325" y="164913"/>
                    <a:pt x="45250" y="160185"/>
                    <a:pt x="38723" y="165323"/>
                  </a:cubicBezTo>
                  <a:cubicBezTo>
                    <a:pt x="32196" y="170461"/>
                    <a:pt x="48994" y="189800"/>
                    <a:pt x="66941" y="189546"/>
                  </a:cubicBezTo>
                  <a:cubicBezTo>
                    <a:pt x="84888" y="189292"/>
                    <a:pt x="144192" y="177862"/>
                    <a:pt x="146403" y="163798"/>
                  </a:cubicBezTo>
                  <a:cubicBezTo>
                    <a:pt x="148614" y="149735"/>
                    <a:pt x="57212" y="112830"/>
                    <a:pt x="80206" y="105165"/>
                  </a:cubicBezTo>
                  <a:cubicBezTo>
                    <a:pt x="83870" y="105898"/>
                    <a:pt x="140735" y="10684"/>
                    <a:pt x="147320" y="1150"/>
                  </a:cubicBezTo>
                  <a:cubicBezTo>
                    <a:pt x="153905" y="-8384"/>
                    <a:pt x="113436" y="44471"/>
                    <a:pt x="119716" y="47960"/>
                  </a:cubicBezTo>
                  <a:cubicBezTo>
                    <a:pt x="129078" y="53161"/>
                    <a:pt x="174893" y="28425"/>
                    <a:pt x="193040" y="26550"/>
                  </a:cubicBezTo>
                  <a:cubicBezTo>
                    <a:pt x="211187" y="24675"/>
                    <a:pt x="203085" y="30331"/>
                    <a:pt x="228600" y="36710"/>
                  </a:cubicBezTo>
                  <a:cubicBezTo>
                    <a:pt x="255693" y="35017"/>
                    <a:pt x="282883" y="34472"/>
                    <a:pt x="309880" y="31630"/>
                  </a:cubicBezTo>
                  <a:cubicBezTo>
                    <a:pt x="315205" y="31069"/>
                    <a:pt x="319765" y="26550"/>
                    <a:pt x="325120" y="26550"/>
                  </a:cubicBezTo>
                  <a:cubicBezTo>
                    <a:pt x="337094" y="26550"/>
                    <a:pt x="348827" y="29937"/>
                    <a:pt x="360680" y="31630"/>
                  </a:cubicBezTo>
                  <a:cubicBezTo>
                    <a:pt x="365760" y="35017"/>
                    <a:pt x="371603" y="37473"/>
                    <a:pt x="375920" y="41790"/>
                  </a:cubicBezTo>
                  <a:cubicBezTo>
                    <a:pt x="392834" y="58704"/>
                    <a:pt x="380831" y="53677"/>
                    <a:pt x="391160" y="72270"/>
                  </a:cubicBezTo>
                  <a:cubicBezTo>
                    <a:pt x="397090" y="82944"/>
                    <a:pt x="404707" y="92590"/>
                    <a:pt x="411480" y="102750"/>
                  </a:cubicBezTo>
                  <a:cubicBezTo>
                    <a:pt x="414867" y="107830"/>
                    <a:pt x="417323" y="113673"/>
                    <a:pt x="421640" y="117990"/>
                  </a:cubicBezTo>
                  <a:cubicBezTo>
                    <a:pt x="434789" y="131139"/>
                    <a:pt x="449131" y="147474"/>
                    <a:pt x="467360" y="153550"/>
                  </a:cubicBezTo>
                  <a:cubicBezTo>
                    <a:pt x="488392" y="160561"/>
                    <a:pt x="478145" y="155660"/>
                    <a:pt x="497840" y="168790"/>
                  </a:cubicBezTo>
                  <a:cubicBezTo>
                    <a:pt x="517365" y="198078"/>
                    <a:pt x="500461" y="169825"/>
                    <a:pt x="513080" y="199270"/>
                  </a:cubicBezTo>
                  <a:cubicBezTo>
                    <a:pt x="529019" y="236461"/>
                    <a:pt x="518954" y="202447"/>
                    <a:pt x="528320" y="239910"/>
                  </a:cubicBezTo>
                  <a:cubicBezTo>
                    <a:pt x="526627" y="270390"/>
                    <a:pt x="530311" y="301653"/>
                    <a:pt x="523240" y="331350"/>
                  </a:cubicBezTo>
                  <a:cubicBezTo>
                    <a:pt x="522929" y="332656"/>
                    <a:pt x="492014" y="354583"/>
                    <a:pt x="487680" y="356750"/>
                  </a:cubicBezTo>
                  <a:cubicBezTo>
                    <a:pt x="482891" y="359145"/>
                    <a:pt x="477589" y="360359"/>
                    <a:pt x="472440" y="361830"/>
                  </a:cubicBezTo>
                  <a:cubicBezTo>
                    <a:pt x="455425" y="366691"/>
                    <a:pt x="437736" y="369022"/>
                    <a:pt x="421640" y="377070"/>
                  </a:cubicBezTo>
                  <a:cubicBezTo>
                    <a:pt x="414867" y="380457"/>
                    <a:pt x="407895" y="383473"/>
                    <a:pt x="401320" y="387230"/>
                  </a:cubicBezTo>
                  <a:cubicBezTo>
                    <a:pt x="396019" y="390259"/>
                    <a:pt x="391692" y="394985"/>
                    <a:pt x="386080" y="397390"/>
                  </a:cubicBezTo>
                  <a:cubicBezTo>
                    <a:pt x="379663" y="400140"/>
                    <a:pt x="372533" y="400777"/>
                    <a:pt x="365760" y="402470"/>
                  </a:cubicBezTo>
                  <a:cubicBezTo>
                    <a:pt x="352213" y="412630"/>
                    <a:pt x="341184" y="427595"/>
                    <a:pt x="325120" y="432950"/>
                  </a:cubicBezTo>
                  <a:cubicBezTo>
                    <a:pt x="286814" y="445719"/>
                    <a:pt x="334031" y="428495"/>
                    <a:pt x="294640" y="448190"/>
                  </a:cubicBezTo>
                  <a:cubicBezTo>
                    <a:pt x="284855" y="453082"/>
                    <a:pt x="268846" y="455095"/>
                    <a:pt x="259080" y="458350"/>
                  </a:cubicBezTo>
                  <a:cubicBezTo>
                    <a:pt x="250429" y="461234"/>
                    <a:pt x="242396" y="465828"/>
                    <a:pt x="233680" y="468510"/>
                  </a:cubicBezTo>
                  <a:cubicBezTo>
                    <a:pt x="210922" y="475512"/>
                    <a:pt x="190495" y="479179"/>
                    <a:pt x="167640" y="483750"/>
                  </a:cubicBezTo>
                  <a:cubicBezTo>
                    <a:pt x="138853" y="482057"/>
                    <a:pt x="109973" y="481539"/>
                    <a:pt x="81280" y="478670"/>
                  </a:cubicBezTo>
                  <a:cubicBezTo>
                    <a:pt x="75952" y="478137"/>
                    <a:pt x="70221" y="476935"/>
                    <a:pt x="66040" y="473590"/>
                  </a:cubicBezTo>
                  <a:cubicBezTo>
                    <a:pt x="61272" y="469776"/>
                    <a:pt x="59789" y="463040"/>
                    <a:pt x="55880" y="458350"/>
                  </a:cubicBezTo>
                  <a:cubicBezTo>
                    <a:pt x="51281" y="452831"/>
                    <a:pt x="45720" y="448190"/>
                    <a:pt x="40640" y="443110"/>
                  </a:cubicBezTo>
                  <a:cubicBezTo>
                    <a:pt x="38947" y="438030"/>
                    <a:pt x="37955" y="432659"/>
                    <a:pt x="35560" y="427870"/>
                  </a:cubicBezTo>
                  <a:cubicBezTo>
                    <a:pt x="32830" y="422409"/>
                    <a:pt x="27805" y="418242"/>
                    <a:pt x="25400" y="412630"/>
                  </a:cubicBezTo>
                  <a:cubicBezTo>
                    <a:pt x="22650" y="406213"/>
                    <a:pt x="22326" y="398997"/>
                    <a:pt x="20320" y="392310"/>
                  </a:cubicBezTo>
                  <a:cubicBezTo>
                    <a:pt x="17243" y="382052"/>
                    <a:pt x="13547" y="371990"/>
                    <a:pt x="10160" y="361830"/>
                  </a:cubicBezTo>
                  <a:lnTo>
                    <a:pt x="5080" y="346590"/>
                  </a:lnTo>
                  <a:lnTo>
                    <a:pt x="0" y="331350"/>
                  </a:lnTo>
                  <a:cubicBezTo>
                    <a:pt x="1693" y="299177"/>
                    <a:pt x="1241" y="266818"/>
                    <a:pt x="5080" y="234830"/>
                  </a:cubicBezTo>
                  <a:cubicBezTo>
                    <a:pt x="6356" y="224197"/>
                    <a:pt x="15240" y="204350"/>
                    <a:pt x="15240" y="204350"/>
                  </a:cubicBezTo>
                  <a:lnTo>
                    <a:pt x="25400" y="1281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35000">
                  <a:schemeClr val="accent4">
                    <a:lumMod val="0"/>
                    <a:lumOff val="100000"/>
                  </a:schemeClr>
                </a:gs>
                <a:gs pos="100000">
                  <a:schemeClr val="accent4">
                    <a:lumMod val="58000"/>
                    <a:lumOff val="42000"/>
                    <a:alpha val="6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  <p:sp>
          <p:nvSpPr>
            <p:cNvPr id="18" name="צורה חופשית: צורה 17">
              <a:extLst>
                <a:ext uri="{FF2B5EF4-FFF2-40B4-BE49-F238E27FC236}">
                  <a16:creationId xmlns:a16="http://schemas.microsoft.com/office/drawing/2014/main" id="{34414CE3-3C76-4570-AF90-0FAD95D4B83E}"/>
                </a:ext>
              </a:extLst>
            </p:cNvPr>
            <p:cNvSpPr/>
            <p:nvPr/>
          </p:nvSpPr>
          <p:spPr>
            <a:xfrm rot="19576642">
              <a:off x="8057892" y="4144782"/>
              <a:ext cx="238132" cy="246685"/>
            </a:xfrm>
            <a:custGeom>
              <a:avLst/>
              <a:gdLst>
                <a:gd name="connsiteX0" fmla="*/ 25400 w 528320"/>
                <a:gd name="connsiteY0" fmla="*/ 137160 h 492760"/>
                <a:gd name="connsiteX1" fmla="*/ 30480 w 528320"/>
                <a:gd name="connsiteY1" fmla="*/ 76200 h 492760"/>
                <a:gd name="connsiteX2" fmla="*/ 35560 w 528320"/>
                <a:gd name="connsiteY2" fmla="*/ 60960 h 492760"/>
                <a:gd name="connsiteX3" fmla="*/ 45720 w 528320"/>
                <a:gd name="connsiteY3" fmla="*/ 40640 h 492760"/>
                <a:gd name="connsiteX4" fmla="*/ 60960 w 528320"/>
                <a:gd name="connsiteY4" fmla="*/ 25400 h 492760"/>
                <a:gd name="connsiteX5" fmla="*/ 106680 w 528320"/>
                <a:gd name="connsiteY5" fmla="*/ 0 h 492760"/>
                <a:gd name="connsiteX6" fmla="*/ 147320 w 528320"/>
                <a:gd name="connsiteY6" fmla="*/ 10160 h 492760"/>
                <a:gd name="connsiteX7" fmla="*/ 162560 w 528320"/>
                <a:gd name="connsiteY7" fmla="*/ 25400 h 492760"/>
                <a:gd name="connsiteX8" fmla="*/ 193040 w 528320"/>
                <a:gd name="connsiteY8" fmla="*/ 35560 h 492760"/>
                <a:gd name="connsiteX9" fmla="*/ 228600 w 528320"/>
                <a:gd name="connsiteY9" fmla="*/ 45720 h 492760"/>
                <a:gd name="connsiteX10" fmla="*/ 309880 w 528320"/>
                <a:gd name="connsiteY10" fmla="*/ 40640 h 492760"/>
                <a:gd name="connsiteX11" fmla="*/ 325120 w 528320"/>
                <a:gd name="connsiteY11" fmla="*/ 35560 h 492760"/>
                <a:gd name="connsiteX12" fmla="*/ 360680 w 528320"/>
                <a:gd name="connsiteY12" fmla="*/ 40640 h 492760"/>
                <a:gd name="connsiteX13" fmla="*/ 375920 w 528320"/>
                <a:gd name="connsiteY13" fmla="*/ 50800 h 492760"/>
                <a:gd name="connsiteX14" fmla="*/ 391160 w 528320"/>
                <a:gd name="connsiteY14" fmla="*/ 81280 h 492760"/>
                <a:gd name="connsiteX15" fmla="*/ 411480 w 528320"/>
                <a:gd name="connsiteY15" fmla="*/ 111760 h 492760"/>
                <a:gd name="connsiteX16" fmla="*/ 421640 w 528320"/>
                <a:gd name="connsiteY16" fmla="*/ 127000 h 492760"/>
                <a:gd name="connsiteX17" fmla="*/ 467360 w 528320"/>
                <a:gd name="connsiteY17" fmla="*/ 162560 h 492760"/>
                <a:gd name="connsiteX18" fmla="*/ 497840 w 528320"/>
                <a:gd name="connsiteY18" fmla="*/ 177800 h 492760"/>
                <a:gd name="connsiteX19" fmla="*/ 513080 w 528320"/>
                <a:gd name="connsiteY19" fmla="*/ 208280 h 492760"/>
                <a:gd name="connsiteX20" fmla="*/ 528320 w 528320"/>
                <a:gd name="connsiteY20" fmla="*/ 248920 h 492760"/>
                <a:gd name="connsiteX21" fmla="*/ 523240 w 528320"/>
                <a:gd name="connsiteY21" fmla="*/ 340360 h 492760"/>
                <a:gd name="connsiteX22" fmla="*/ 487680 w 528320"/>
                <a:gd name="connsiteY22" fmla="*/ 365760 h 492760"/>
                <a:gd name="connsiteX23" fmla="*/ 472440 w 528320"/>
                <a:gd name="connsiteY23" fmla="*/ 370840 h 492760"/>
                <a:gd name="connsiteX24" fmla="*/ 421640 w 528320"/>
                <a:gd name="connsiteY24" fmla="*/ 386080 h 492760"/>
                <a:gd name="connsiteX25" fmla="*/ 401320 w 528320"/>
                <a:gd name="connsiteY25" fmla="*/ 396240 h 492760"/>
                <a:gd name="connsiteX26" fmla="*/ 386080 w 528320"/>
                <a:gd name="connsiteY26" fmla="*/ 406400 h 492760"/>
                <a:gd name="connsiteX27" fmla="*/ 365760 w 528320"/>
                <a:gd name="connsiteY27" fmla="*/ 411480 h 492760"/>
                <a:gd name="connsiteX28" fmla="*/ 325120 w 528320"/>
                <a:gd name="connsiteY28" fmla="*/ 441960 h 492760"/>
                <a:gd name="connsiteX29" fmla="*/ 294640 w 528320"/>
                <a:gd name="connsiteY29" fmla="*/ 457200 h 492760"/>
                <a:gd name="connsiteX30" fmla="*/ 259080 w 528320"/>
                <a:gd name="connsiteY30" fmla="*/ 467360 h 492760"/>
                <a:gd name="connsiteX31" fmla="*/ 233680 w 528320"/>
                <a:gd name="connsiteY31" fmla="*/ 477520 h 492760"/>
                <a:gd name="connsiteX32" fmla="*/ 167640 w 528320"/>
                <a:gd name="connsiteY32" fmla="*/ 492760 h 492760"/>
                <a:gd name="connsiteX33" fmla="*/ 81280 w 528320"/>
                <a:gd name="connsiteY33" fmla="*/ 487680 h 492760"/>
                <a:gd name="connsiteX34" fmla="*/ 66040 w 528320"/>
                <a:gd name="connsiteY34" fmla="*/ 482600 h 492760"/>
                <a:gd name="connsiteX35" fmla="*/ 55880 w 528320"/>
                <a:gd name="connsiteY35" fmla="*/ 467360 h 492760"/>
                <a:gd name="connsiteX36" fmla="*/ 40640 w 528320"/>
                <a:gd name="connsiteY36" fmla="*/ 452120 h 492760"/>
                <a:gd name="connsiteX37" fmla="*/ 35560 w 528320"/>
                <a:gd name="connsiteY37" fmla="*/ 436880 h 492760"/>
                <a:gd name="connsiteX38" fmla="*/ 25400 w 528320"/>
                <a:gd name="connsiteY38" fmla="*/ 421640 h 492760"/>
                <a:gd name="connsiteX39" fmla="*/ 20320 w 528320"/>
                <a:gd name="connsiteY39" fmla="*/ 401320 h 492760"/>
                <a:gd name="connsiteX40" fmla="*/ 10160 w 528320"/>
                <a:gd name="connsiteY40" fmla="*/ 370840 h 492760"/>
                <a:gd name="connsiteX41" fmla="*/ 5080 w 528320"/>
                <a:gd name="connsiteY41" fmla="*/ 355600 h 492760"/>
                <a:gd name="connsiteX42" fmla="*/ 0 w 528320"/>
                <a:gd name="connsiteY42" fmla="*/ 340360 h 492760"/>
                <a:gd name="connsiteX43" fmla="*/ 5080 w 528320"/>
                <a:gd name="connsiteY43" fmla="*/ 243840 h 492760"/>
                <a:gd name="connsiteX44" fmla="*/ 15240 w 528320"/>
                <a:gd name="connsiteY44" fmla="*/ 213360 h 492760"/>
                <a:gd name="connsiteX45" fmla="*/ 25400 w 528320"/>
                <a:gd name="connsiteY45" fmla="*/ 137160 h 492760"/>
                <a:gd name="connsiteX0" fmla="*/ 25400 w 528320"/>
                <a:gd name="connsiteY0" fmla="*/ 137160 h 492760"/>
                <a:gd name="connsiteX1" fmla="*/ 30480 w 528320"/>
                <a:gd name="connsiteY1" fmla="*/ 76200 h 492760"/>
                <a:gd name="connsiteX2" fmla="*/ 35560 w 528320"/>
                <a:gd name="connsiteY2" fmla="*/ 60960 h 492760"/>
                <a:gd name="connsiteX3" fmla="*/ 45720 w 528320"/>
                <a:gd name="connsiteY3" fmla="*/ 40640 h 492760"/>
                <a:gd name="connsiteX4" fmla="*/ 146403 w 528320"/>
                <a:gd name="connsiteY4" fmla="*/ 172808 h 492760"/>
                <a:gd name="connsiteX5" fmla="*/ 106680 w 528320"/>
                <a:gd name="connsiteY5" fmla="*/ 0 h 492760"/>
                <a:gd name="connsiteX6" fmla="*/ 147320 w 528320"/>
                <a:gd name="connsiteY6" fmla="*/ 10160 h 492760"/>
                <a:gd name="connsiteX7" fmla="*/ 162560 w 528320"/>
                <a:gd name="connsiteY7" fmla="*/ 25400 h 492760"/>
                <a:gd name="connsiteX8" fmla="*/ 193040 w 528320"/>
                <a:gd name="connsiteY8" fmla="*/ 35560 h 492760"/>
                <a:gd name="connsiteX9" fmla="*/ 228600 w 528320"/>
                <a:gd name="connsiteY9" fmla="*/ 45720 h 492760"/>
                <a:gd name="connsiteX10" fmla="*/ 309880 w 528320"/>
                <a:gd name="connsiteY10" fmla="*/ 40640 h 492760"/>
                <a:gd name="connsiteX11" fmla="*/ 325120 w 528320"/>
                <a:gd name="connsiteY11" fmla="*/ 35560 h 492760"/>
                <a:gd name="connsiteX12" fmla="*/ 360680 w 528320"/>
                <a:gd name="connsiteY12" fmla="*/ 40640 h 492760"/>
                <a:gd name="connsiteX13" fmla="*/ 375920 w 528320"/>
                <a:gd name="connsiteY13" fmla="*/ 50800 h 492760"/>
                <a:gd name="connsiteX14" fmla="*/ 391160 w 528320"/>
                <a:gd name="connsiteY14" fmla="*/ 81280 h 492760"/>
                <a:gd name="connsiteX15" fmla="*/ 411480 w 528320"/>
                <a:gd name="connsiteY15" fmla="*/ 111760 h 492760"/>
                <a:gd name="connsiteX16" fmla="*/ 421640 w 528320"/>
                <a:gd name="connsiteY16" fmla="*/ 127000 h 492760"/>
                <a:gd name="connsiteX17" fmla="*/ 467360 w 528320"/>
                <a:gd name="connsiteY17" fmla="*/ 162560 h 492760"/>
                <a:gd name="connsiteX18" fmla="*/ 497840 w 528320"/>
                <a:gd name="connsiteY18" fmla="*/ 177800 h 492760"/>
                <a:gd name="connsiteX19" fmla="*/ 513080 w 528320"/>
                <a:gd name="connsiteY19" fmla="*/ 208280 h 492760"/>
                <a:gd name="connsiteX20" fmla="*/ 528320 w 528320"/>
                <a:gd name="connsiteY20" fmla="*/ 248920 h 492760"/>
                <a:gd name="connsiteX21" fmla="*/ 523240 w 528320"/>
                <a:gd name="connsiteY21" fmla="*/ 340360 h 492760"/>
                <a:gd name="connsiteX22" fmla="*/ 487680 w 528320"/>
                <a:gd name="connsiteY22" fmla="*/ 365760 h 492760"/>
                <a:gd name="connsiteX23" fmla="*/ 472440 w 528320"/>
                <a:gd name="connsiteY23" fmla="*/ 370840 h 492760"/>
                <a:gd name="connsiteX24" fmla="*/ 421640 w 528320"/>
                <a:gd name="connsiteY24" fmla="*/ 386080 h 492760"/>
                <a:gd name="connsiteX25" fmla="*/ 401320 w 528320"/>
                <a:gd name="connsiteY25" fmla="*/ 396240 h 492760"/>
                <a:gd name="connsiteX26" fmla="*/ 386080 w 528320"/>
                <a:gd name="connsiteY26" fmla="*/ 406400 h 492760"/>
                <a:gd name="connsiteX27" fmla="*/ 365760 w 528320"/>
                <a:gd name="connsiteY27" fmla="*/ 411480 h 492760"/>
                <a:gd name="connsiteX28" fmla="*/ 325120 w 528320"/>
                <a:gd name="connsiteY28" fmla="*/ 441960 h 492760"/>
                <a:gd name="connsiteX29" fmla="*/ 294640 w 528320"/>
                <a:gd name="connsiteY29" fmla="*/ 457200 h 492760"/>
                <a:gd name="connsiteX30" fmla="*/ 259080 w 528320"/>
                <a:gd name="connsiteY30" fmla="*/ 467360 h 492760"/>
                <a:gd name="connsiteX31" fmla="*/ 233680 w 528320"/>
                <a:gd name="connsiteY31" fmla="*/ 477520 h 492760"/>
                <a:gd name="connsiteX32" fmla="*/ 167640 w 528320"/>
                <a:gd name="connsiteY32" fmla="*/ 492760 h 492760"/>
                <a:gd name="connsiteX33" fmla="*/ 81280 w 528320"/>
                <a:gd name="connsiteY33" fmla="*/ 487680 h 492760"/>
                <a:gd name="connsiteX34" fmla="*/ 66040 w 528320"/>
                <a:gd name="connsiteY34" fmla="*/ 482600 h 492760"/>
                <a:gd name="connsiteX35" fmla="*/ 55880 w 528320"/>
                <a:gd name="connsiteY35" fmla="*/ 467360 h 492760"/>
                <a:gd name="connsiteX36" fmla="*/ 40640 w 528320"/>
                <a:gd name="connsiteY36" fmla="*/ 452120 h 492760"/>
                <a:gd name="connsiteX37" fmla="*/ 35560 w 528320"/>
                <a:gd name="connsiteY37" fmla="*/ 436880 h 492760"/>
                <a:gd name="connsiteX38" fmla="*/ 25400 w 528320"/>
                <a:gd name="connsiteY38" fmla="*/ 421640 h 492760"/>
                <a:gd name="connsiteX39" fmla="*/ 20320 w 528320"/>
                <a:gd name="connsiteY39" fmla="*/ 401320 h 492760"/>
                <a:gd name="connsiteX40" fmla="*/ 10160 w 528320"/>
                <a:gd name="connsiteY40" fmla="*/ 370840 h 492760"/>
                <a:gd name="connsiteX41" fmla="*/ 5080 w 528320"/>
                <a:gd name="connsiteY41" fmla="*/ 355600 h 492760"/>
                <a:gd name="connsiteX42" fmla="*/ 0 w 528320"/>
                <a:gd name="connsiteY42" fmla="*/ 340360 h 492760"/>
                <a:gd name="connsiteX43" fmla="*/ 5080 w 528320"/>
                <a:gd name="connsiteY43" fmla="*/ 243840 h 492760"/>
                <a:gd name="connsiteX44" fmla="*/ 15240 w 528320"/>
                <a:gd name="connsiteY44" fmla="*/ 213360 h 492760"/>
                <a:gd name="connsiteX45" fmla="*/ 25400 w 528320"/>
                <a:gd name="connsiteY45" fmla="*/ 137160 h 492760"/>
                <a:gd name="connsiteX0" fmla="*/ 25400 w 528320"/>
                <a:gd name="connsiteY0" fmla="*/ 137160 h 492760"/>
                <a:gd name="connsiteX1" fmla="*/ 30480 w 528320"/>
                <a:gd name="connsiteY1" fmla="*/ 76200 h 492760"/>
                <a:gd name="connsiteX2" fmla="*/ 35560 w 528320"/>
                <a:gd name="connsiteY2" fmla="*/ 60960 h 492760"/>
                <a:gd name="connsiteX3" fmla="*/ 66941 w 528320"/>
                <a:gd name="connsiteY3" fmla="*/ 198556 h 492760"/>
                <a:gd name="connsiteX4" fmla="*/ 146403 w 528320"/>
                <a:gd name="connsiteY4" fmla="*/ 172808 h 492760"/>
                <a:gd name="connsiteX5" fmla="*/ 106680 w 528320"/>
                <a:gd name="connsiteY5" fmla="*/ 0 h 492760"/>
                <a:gd name="connsiteX6" fmla="*/ 147320 w 528320"/>
                <a:gd name="connsiteY6" fmla="*/ 10160 h 492760"/>
                <a:gd name="connsiteX7" fmla="*/ 162560 w 528320"/>
                <a:gd name="connsiteY7" fmla="*/ 25400 h 492760"/>
                <a:gd name="connsiteX8" fmla="*/ 193040 w 528320"/>
                <a:gd name="connsiteY8" fmla="*/ 35560 h 492760"/>
                <a:gd name="connsiteX9" fmla="*/ 228600 w 528320"/>
                <a:gd name="connsiteY9" fmla="*/ 45720 h 492760"/>
                <a:gd name="connsiteX10" fmla="*/ 309880 w 528320"/>
                <a:gd name="connsiteY10" fmla="*/ 40640 h 492760"/>
                <a:gd name="connsiteX11" fmla="*/ 325120 w 528320"/>
                <a:gd name="connsiteY11" fmla="*/ 35560 h 492760"/>
                <a:gd name="connsiteX12" fmla="*/ 360680 w 528320"/>
                <a:gd name="connsiteY12" fmla="*/ 40640 h 492760"/>
                <a:gd name="connsiteX13" fmla="*/ 375920 w 528320"/>
                <a:gd name="connsiteY13" fmla="*/ 50800 h 492760"/>
                <a:gd name="connsiteX14" fmla="*/ 391160 w 528320"/>
                <a:gd name="connsiteY14" fmla="*/ 81280 h 492760"/>
                <a:gd name="connsiteX15" fmla="*/ 411480 w 528320"/>
                <a:gd name="connsiteY15" fmla="*/ 111760 h 492760"/>
                <a:gd name="connsiteX16" fmla="*/ 421640 w 528320"/>
                <a:gd name="connsiteY16" fmla="*/ 127000 h 492760"/>
                <a:gd name="connsiteX17" fmla="*/ 467360 w 528320"/>
                <a:gd name="connsiteY17" fmla="*/ 162560 h 492760"/>
                <a:gd name="connsiteX18" fmla="*/ 497840 w 528320"/>
                <a:gd name="connsiteY18" fmla="*/ 177800 h 492760"/>
                <a:gd name="connsiteX19" fmla="*/ 513080 w 528320"/>
                <a:gd name="connsiteY19" fmla="*/ 208280 h 492760"/>
                <a:gd name="connsiteX20" fmla="*/ 528320 w 528320"/>
                <a:gd name="connsiteY20" fmla="*/ 248920 h 492760"/>
                <a:gd name="connsiteX21" fmla="*/ 523240 w 528320"/>
                <a:gd name="connsiteY21" fmla="*/ 340360 h 492760"/>
                <a:gd name="connsiteX22" fmla="*/ 487680 w 528320"/>
                <a:gd name="connsiteY22" fmla="*/ 365760 h 492760"/>
                <a:gd name="connsiteX23" fmla="*/ 472440 w 528320"/>
                <a:gd name="connsiteY23" fmla="*/ 370840 h 492760"/>
                <a:gd name="connsiteX24" fmla="*/ 421640 w 528320"/>
                <a:gd name="connsiteY24" fmla="*/ 386080 h 492760"/>
                <a:gd name="connsiteX25" fmla="*/ 401320 w 528320"/>
                <a:gd name="connsiteY25" fmla="*/ 396240 h 492760"/>
                <a:gd name="connsiteX26" fmla="*/ 386080 w 528320"/>
                <a:gd name="connsiteY26" fmla="*/ 406400 h 492760"/>
                <a:gd name="connsiteX27" fmla="*/ 365760 w 528320"/>
                <a:gd name="connsiteY27" fmla="*/ 411480 h 492760"/>
                <a:gd name="connsiteX28" fmla="*/ 325120 w 528320"/>
                <a:gd name="connsiteY28" fmla="*/ 441960 h 492760"/>
                <a:gd name="connsiteX29" fmla="*/ 294640 w 528320"/>
                <a:gd name="connsiteY29" fmla="*/ 457200 h 492760"/>
                <a:gd name="connsiteX30" fmla="*/ 259080 w 528320"/>
                <a:gd name="connsiteY30" fmla="*/ 467360 h 492760"/>
                <a:gd name="connsiteX31" fmla="*/ 233680 w 528320"/>
                <a:gd name="connsiteY31" fmla="*/ 477520 h 492760"/>
                <a:gd name="connsiteX32" fmla="*/ 167640 w 528320"/>
                <a:gd name="connsiteY32" fmla="*/ 492760 h 492760"/>
                <a:gd name="connsiteX33" fmla="*/ 81280 w 528320"/>
                <a:gd name="connsiteY33" fmla="*/ 487680 h 492760"/>
                <a:gd name="connsiteX34" fmla="*/ 66040 w 528320"/>
                <a:gd name="connsiteY34" fmla="*/ 482600 h 492760"/>
                <a:gd name="connsiteX35" fmla="*/ 55880 w 528320"/>
                <a:gd name="connsiteY35" fmla="*/ 467360 h 492760"/>
                <a:gd name="connsiteX36" fmla="*/ 40640 w 528320"/>
                <a:gd name="connsiteY36" fmla="*/ 452120 h 492760"/>
                <a:gd name="connsiteX37" fmla="*/ 35560 w 528320"/>
                <a:gd name="connsiteY37" fmla="*/ 436880 h 492760"/>
                <a:gd name="connsiteX38" fmla="*/ 25400 w 528320"/>
                <a:gd name="connsiteY38" fmla="*/ 421640 h 492760"/>
                <a:gd name="connsiteX39" fmla="*/ 20320 w 528320"/>
                <a:gd name="connsiteY39" fmla="*/ 401320 h 492760"/>
                <a:gd name="connsiteX40" fmla="*/ 10160 w 528320"/>
                <a:gd name="connsiteY40" fmla="*/ 370840 h 492760"/>
                <a:gd name="connsiteX41" fmla="*/ 5080 w 528320"/>
                <a:gd name="connsiteY41" fmla="*/ 355600 h 492760"/>
                <a:gd name="connsiteX42" fmla="*/ 0 w 528320"/>
                <a:gd name="connsiteY42" fmla="*/ 340360 h 492760"/>
                <a:gd name="connsiteX43" fmla="*/ 5080 w 528320"/>
                <a:gd name="connsiteY43" fmla="*/ 243840 h 492760"/>
                <a:gd name="connsiteX44" fmla="*/ 15240 w 528320"/>
                <a:gd name="connsiteY44" fmla="*/ 213360 h 492760"/>
                <a:gd name="connsiteX45" fmla="*/ 25400 w 528320"/>
                <a:gd name="connsiteY45" fmla="*/ 137160 h 492760"/>
                <a:gd name="connsiteX0" fmla="*/ 25400 w 528320"/>
                <a:gd name="connsiteY0" fmla="*/ 137160 h 492760"/>
                <a:gd name="connsiteX1" fmla="*/ 30480 w 528320"/>
                <a:gd name="connsiteY1" fmla="*/ 76200 h 492760"/>
                <a:gd name="connsiteX2" fmla="*/ 38723 w 528320"/>
                <a:gd name="connsiteY2" fmla="*/ 174333 h 492760"/>
                <a:gd name="connsiteX3" fmla="*/ 66941 w 528320"/>
                <a:gd name="connsiteY3" fmla="*/ 198556 h 492760"/>
                <a:gd name="connsiteX4" fmla="*/ 146403 w 528320"/>
                <a:gd name="connsiteY4" fmla="*/ 172808 h 492760"/>
                <a:gd name="connsiteX5" fmla="*/ 106680 w 528320"/>
                <a:gd name="connsiteY5" fmla="*/ 0 h 492760"/>
                <a:gd name="connsiteX6" fmla="*/ 147320 w 528320"/>
                <a:gd name="connsiteY6" fmla="*/ 10160 h 492760"/>
                <a:gd name="connsiteX7" fmla="*/ 162560 w 528320"/>
                <a:gd name="connsiteY7" fmla="*/ 25400 h 492760"/>
                <a:gd name="connsiteX8" fmla="*/ 193040 w 528320"/>
                <a:gd name="connsiteY8" fmla="*/ 35560 h 492760"/>
                <a:gd name="connsiteX9" fmla="*/ 228600 w 528320"/>
                <a:gd name="connsiteY9" fmla="*/ 45720 h 492760"/>
                <a:gd name="connsiteX10" fmla="*/ 309880 w 528320"/>
                <a:gd name="connsiteY10" fmla="*/ 40640 h 492760"/>
                <a:gd name="connsiteX11" fmla="*/ 325120 w 528320"/>
                <a:gd name="connsiteY11" fmla="*/ 35560 h 492760"/>
                <a:gd name="connsiteX12" fmla="*/ 360680 w 528320"/>
                <a:gd name="connsiteY12" fmla="*/ 40640 h 492760"/>
                <a:gd name="connsiteX13" fmla="*/ 375920 w 528320"/>
                <a:gd name="connsiteY13" fmla="*/ 50800 h 492760"/>
                <a:gd name="connsiteX14" fmla="*/ 391160 w 528320"/>
                <a:gd name="connsiteY14" fmla="*/ 81280 h 492760"/>
                <a:gd name="connsiteX15" fmla="*/ 411480 w 528320"/>
                <a:gd name="connsiteY15" fmla="*/ 111760 h 492760"/>
                <a:gd name="connsiteX16" fmla="*/ 421640 w 528320"/>
                <a:gd name="connsiteY16" fmla="*/ 127000 h 492760"/>
                <a:gd name="connsiteX17" fmla="*/ 467360 w 528320"/>
                <a:gd name="connsiteY17" fmla="*/ 162560 h 492760"/>
                <a:gd name="connsiteX18" fmla="*/ 497840 w 528320"/>
                <a:gd name="connsiteY18" fmla="*/ 177800 h 492760"/>
                <a:gd name="connsiteX19" fmla="*/ 513080 w 528320"/>
                <a:gd name="connsiteY19" fmla="*/ 208280 h 492760"/>
                <a:gd name="connsiteX20" fmla="*/ 528320 w 528320"/>
                <a:gd name="connsiteY20" fmla="*/ 248920 h 492760"/>
                <a:gd name="connsiteX21" fmla="*/ 523240 w 528320"/>
                <a:gd name="connsiteY21" fmla="*/ 340360 h 492760"/>
                <a:gd name="connsiteX22" fmla="*/ 487680 w 528320"/>
                <a:gd name="connsiteY22" fmla="*/ 365760 h 492760"/>
                <a:gd name="connsiteX23" fmla="*/ 472440 w 528320"/>
                <a:gd name="connsiteY23" fmla="*/ 370840 h 492760"/>
                <a:gd name="connsiteX24" fmla="*/ 421640 w 528320"/>
                <a:gd name="connsiteY24" fmla="*/ 386080 h 492760"/>
                <a:gd name="connsiteX25" fmla="*/ 401320 w 528320"/>
                <a:gd name="connsiteY25" fmla="*/ 396240 h 492760"/>
                <a:gd name="connsiteX26" fmla="*/ 386080 w 528320"/>
                <a:gd name="connsiteY26" fmla="*/ 406400 h 492760"/>
                <a:gd name="connsiteX27" fmla="*/ 365760 w 528320"/>
                <a:gd name="connsiteY27" fmla="*/ 411480 h 492760"/>
                <a:gd name="connsiteX28" fmla="*/ 325120 w 528320"/>
                <a:gd name="connsiteY28" fmla="*/ 441960 h 492760"/>
                <a:gd name="connsiteX29" fmla="*/ 294640 w 528320"/>
                <a:gd name="connsiteY29" fmla="*/ 457200 h 492760"/>
                <a:gd name="connsiteX30" fmla="*/ 259080 w 528320"/>
                <a:gd name="connsiteY30" fmla="*/ 467360 h 492760"/>
                <a:gd name="connsiteX31" fmla="*/ 233680 w 528320"/>
                <a:gd name="connsiteY31" fmla="*/ 477520 h 492760"/>
                <a:gd name="connsiteX32" fmla="*/ 167640 w 528320"/>
                <a:gd name="connsiteY32" fmla="*/ 492760 h 492760"/>
                <a:gd name="connsiteX33" fmla="*/ 81280 w 528320"/>
                <a:gd name="connsiteY33" fmla="*/ 487680 h 492760"/>
                <a:gd name="connsiteX34" fmla="*/ 66040 w 528320"/>
                <a:gd name="connsiteY34" fmla="*/ 482600 h 492760"/>
                <a:gd name="connsiteX35" fmla="*/ 55880 w 528320"/>
                <a:gd name="connsiteY35" fmla="*/ 467360 h 492760"/>
                <a:gd name="connsiteX36" fmla="*/ 40640 w 528320"/>
                <a:gd name="connsiteY36" fmla="*/ 452120 h 492760"/>
                <a:gd name="connsiteX37" fmla="*/ 35560 w 528320"/>
                <a:gd name="connsiteY37" fmla="*/ 436880 h 492760"/>
                <a:gd name="connsiteX38" fmla="*/ 25400 w 528320"/>
                <a:gd name="connsiteY38" fmla="*/ 421640 h 492760"/>
                <a:gd name="connsiteX39" fmla="*/ 20320 w 528320"/>
                <a:gd name="connsiteY39" fmla="*/ 401320 h 492760"/>
                <a:gd name="connsiteX40" fmla="*/ 10160 w 528320"/>
                <a:gd name="connsiteY40" fmla="*/ 370840 h 492760"/>
                <a:gd name="connsiteX41" fmla="*/ 5080 w 528320"/>
                <a:gd name="connsiteY41" fmla="*/ 355600 h 492760"/>
                <a:gd name="connsiteX42" fmla="*/ 0 w 528320"/>
                <a:gd name="connsiteY42" fmla="*/ 340360 h 492760"/>
                <a:gd name="connsiteX43" fmla="*/ 5080 w 528320"/>
                <a:gd name="connsiteY43" fmla="*/ 243840 h 492760"/>
                <a:gd name="connsiteX44" fmla="*/ 15240 w 528320"/>
                <a:gd name="connsiteY44" fmla="*/ 213360 h 492760"/>
                <a:gd name="connsiteX45" fmla="*/ 25400 w 528320"/>
                <a:gd name="connsiteY45" fmla="*/ 137160 h 492760"/>
                <a:gd name="connsiteX0" fmla="*/ 25400 w 528320"/>
                <a:gd name="connsiteY0" fmla="*/ 137160 h 492760"/>
                <a:gd name="connsiteX1" fmla="*/ 106105 w 528320"/>
                <a:gd name="connsiteY1" fmla="*/ 167728 h 492760"/>
                <a:gd name="connsiteX2" fmla="*/ 38723 w 528320"/>
                <a:gd name="connsiteY2" fmla="*/ 174333 h 492760"/>
                <a:gd name="connsiteX3" fmla="*/ 66941 w 528320"/>
                <a:gd name="connsiteY3" fmla="*/ 198556 h 492760"/>
                <a:gd name="connsiteX4" fmla="*/ 146403 w 528320"/>
                <a:gd name="connsiteY4" fmla="*/ 172808 h 492760"/>
                <a:gd name="connsiteX5" fmla="*/ 106680 w 528320"/>
                <a:gd name="connsiteY5" fmla="*/ 0 h 492760"/>
                <a:gd name="connsiteX6" fmla="*/ 147320 w 528320"/>
                <a:gd name="connsiteY6" fmla="*/ 10160 h 492760"/>
                <a:gd name="connsiteX7" fmla="*/ 162560 w 528320"/>
                <a:gd name="connsiteY7" fmla="*/ 25400 h 492760"/>
                <a:gd name="connsiteX8" fmla="*/ 193040 w 528320"/>
                <a:gd name="connsiteY8" fmla="*/ 35560 h 492760"/>
                <a:gd name="connsiteX9" fmla="*/ 228600 w 528320"/>
                <a:gd name="connsiteY9" fmla="*/ 45720 h 492760"/>
                <a:gd name="connsiteX10" fmla="*/ 309880 w 528320"/>
                <a:gd name="connsiteY10" fmla="*/ 40640 h 492760"/>
                <a:gd name="connsiteX11" fmla="*/ 325120 w 528320"/>
                <a:gd name="connsiteY11" fmla="*/ 35560 h 492760"/>
                <a:gd name="connsiteX12" fmla="*/ 360680 w 528320"/>
                <a:gd name="connsiteY12" fmla="*/ 40640 h 492760"/>
                <a:gd name="connsiteX13" fmla="*/ 375920 w 528320"/>
                <a:gd name="connsiteY13" fmla="*/ 50800 h 492760"/>
                <a:gd name="connsiteX14" fmla="*/ 391160 w 528320"/>
                <a:gd name="connsiteY14" fmla="*/ 81280 h 492760"/>
                <a:gd name="connsiteX15" fmla="*/ 411480 w 528320"/>
                <a:gd name="connsiteY15" fmla="*/ 111760 h 492760"/>
                <a:gd name="connsiteX16" fmla="*/ 421640 w 528320"/>
                <a:gd name="connsiteY16" fmla="*/ 127000 h 492760"/>
                <a:gd name="connsiteX17" fmla="*/ 467360 w 528320"/>
                <a:gd name="connsiteY17" fmla="*/ 162560 h 492760"/>
                <a:gd name="connsiteX18" fmla="*/ 497840 w 528320"/>
                <a:gd name="connsiteY18" fmla="*/ 177800 h 492760"/>
                <a:gd name="connsiteX19" fmla="*/ 513080 w 528320"/>
                <a:gd name="connsiteY19" fmla="*/ 208280 h 492760"/>
                <a:gd name="connsiteX20" fmla="*/ 528320 w 528320"/>
                <a:gd name="connsiteY20" fmla="*/ 248920 h 492760"/>
                <a:gd name="connsiteX21" fmla="*/ 523240 w 528320"/>
                <a:gd name="connsiteY21" fmla="*/ 340360 h 492760"/>
                <a:gd name="connsiteX22" fmla="*/ 487680 w 528320"/>
                <a:gd name="connsiteY22" fmla="*/ 365760 h 492760"/>
                <a:gd name="connsiteX23" fmla="*/ 472440 w 528320"/>
                <a:gd name="connsiteY23" fmla="*/ 370840 h 492760"/>
                <a:gd name="connsiteX24" fmla="*/ 421640 w 528320"/>
                <a:gd name="connsiteY24" fmla="*/ 386080 h 492760"/>
                <a:gd name="connsiteX25" fmla="*/ 401320 w 528320"/>
                <a:gd name="connsiteY25" fmla="*/ 396240 h 492760"/>
                <a:gd name="connsiteX26" fmla="*/ 386080 w 528320"/>
                <a:gd name="connsiteY26" fmla="*/ 406400 h 492760"/>
                <a:gd name="connsiteX27" fmla="*/ 365760 w 528320"/>
                <a:gd name="connsiteY27" fmla="*/ 411480 h 492760"/>
                <a:gd name="connsiteX28" fmla="*/ 325120 w 528320"/>
                <a:gd name="connsiteY28" fmla="*/ 441960 h 492760"/>
                <a:gd name="connsiteX29" fmla="*/ 294640 w 528320"/>
                <a:gd name="connsiteY29" fmla="*/ 457200 h 492760"/>
                <a:gd name="connsiteX30" fmla="*/ 259080 w 528320"/>
                <a:gd name="connsiteY30" fmla="*/ 467360 h 492760"/>
                <a:gd name="connsiteX31" fmla="*/ 233680 w 528320"/>
                <a:gd name="connsiteY31" fmla="*/ 477520 h 492760"/>
                <a:gd name="connsiteX32" fmla="*/ 167640 w 528320"/>
                <a:gd name="connsiteY32" fmla="*/ 492760 h 492760"/>
                <a:gd name="connsiteX33" fmla="*/ 81280 w 528320"/>
                <a:gd name="connsiteY33" fmla="*/ 487680 h 492760"/>
                <a:gd name="connsiteX34" fmla="*/ 66040 w 528320"/>
                <a:gd name="connsiteY34" fmla="*/ 482600 h 492760"/>
                <a:gd name="connsiteX35" fmla="*/ 55880 w 528320"/>
                <a:gd name="connsiteY35" fmla="*/ 467360 h 492760"/>
                <a:gd name="connsiteX36" fmla="*/ 40640 w 528320"/>
                <a:gd name="connsiteY36" fmla="*/ 452120 h 492760"/>
                <a:gd name="connsiteX37" fmla="*/ 35560 w 528320"/>
                <a:gd name="connsiteY37" fmla="*/ 436880 h 492760"/>
                <a:gd name="connsiteX38" fmla="*/ 25400 w 528320"/>
                <a:gd name="connsiteY38" fmla="*/ 421640 h 492760"/>
                <a:gd name="connsiteX39" fmla="*/ 20320 w 528320"/>
                <a:gd name="connsiteY39" fmla="*/ 401320 h 492760"/>
                <a:gd name="connsiteX40" fmla="*/ 10160 w 528320"/>
                <a:gd name="connsiteY40" fmla="*/ 370840 h 492760"/>
                <a:gd name="connsiteX41" fmla="*/ 5080 w 528320"/>
                <a:gd name="connsiteY41" fmla="*/ 355600 h 492760"/>
                <a:gd name="connsiteX42" fmla="*/ 0 w 528320"/>
                <a:gd name="connsiteY42" fmla="*/ 340360 h 492760"/>
                <a:gd name="connsiteX43" fmla="*/ 5080 w 528320"/>
                <a:gd name="connsiteY43" fmla="*/ 243840 h 492760"/>
                <a:gd name="connsiteX44" fmla="*/ 15240 w 528320"/>
                <a:gd name="connsiteY44" fmla="*/ 213360 h 492760"/>
                <a:gd name="connsiteX45" fmla="*/ 25400 w 528320"/>
                <a:gd name="connsiteY45" fmla="*/ 137160 h 492760"/>
                <a:gd name="connsiteX0" fmla="*/ 25400 w 528320"/>
                <a:gd name="connsiteY0" fmla="*/ 131451 h 487051"/>
                <a:gd name="connsiteX1" fmla="*/ 106105 w 528320"/>
                <a:gd name="connsiteY1" fmla="*/ 162019 h 487051"/>
                <a:gd name="connsiteX2" fmla="*/ 38723 w 528320"/>
                <a:gd name="connsiteY2" fmla="*/ 168624 h 487051"/>
                <a:gd name="connsiteX3" fmla="*/ 66941 w 528320"/>
                <a:gd name="connsiteY3" fmla="*/ 192847 h 487051"/>
                <a:gd name="connsiteX4" fmla="*/ 146403 w 528320"/>
                <a:gd name="connsiteY4" fmla="*/ 167099 h 487051"/>
                <a:gd name="connsiteX5" fmla="*/ 80206 w 528320"/>
                <a:gd name="connsiteY5" fmla="*/ 108466 h 487051"/>
                <a:gd name="connsiteX6" fmla="*/ 147320 w 528320"/>
                <a:gd name="connsiteY6" fmla="*/ 4451 h 487051"/>
                <a:gd name="connsiteX7" fmla="*/ 162560 w 528320"/>
                <a:gd name="connsiteY7" fmla="*/ 19691 h 487051"/>
                <a:gd name="connsiteX8" fmla="*/ 193040 w 528320"/>
                <a:gd name="connsiteY8" fmla="*/ 29851 h 487051"/>
                <a:gd name="connsiteX9" fmla="*/ 228600 w 528320"/>
                <a:gd name="connsiteY9" fmla="*/ 40011 h 487051"/>
                <a:gd name="connsiteX10" fmla="*/ 309880 w 528320"/>
                <a:gd name="connsiteY10" fmla="*/ 34931 h 487051"/>
                <a:gd name="connsiteX11" fmla="*/ 325120 w 528320"/>
                <a:gd name="connsiteY11" fmla="*/ 29851 h 487051"/>
                <a:gd name="connsiteX12" fmla="*/ 360680 w 528320"/>
                <a:gd name="connsiteY12" fmla="*/ 34931 h 487051"/>
                <a:gd name="connsiteX13" fmla="*/ 375920 w 528320"/>
                <a:gd name="connsiteY13" fmla="*/ 45091 h 487051"/>
                <a:gd name="connsiteX14" fmla="*/ 391160 w 528320"/>
                <a:gd name="connsiteY14" fmla="*/ 75571 h 487051"/>
                <a:gd name="connsiteX15" fmla="*/ 411480 w 528320"/>
                <a:gd name="connsiteY15" fmla="*/ 106051 h 487051"/>
                <a:gd name="connsiteX16" fmla="*/ 421640 w 528320"/>
                <a:gd name="connsiteY16" fmla="*/ 121291 h 487051"/>
                <a:gd name="connsiteX17" fmla="*/ 467360 w 528320"/>
                <a:gd name="connsiteY17" fmla="*/ 156851 h 487051"/>
                <a:gd name="connsiteX18" fmla="*/ 497840 w 528320"/>
                <a:gd name="connsiteY18" fmla="*/ 172091 h 487051"/>
                <a:gd name="connsiteX19" fmla="*/ 513080 w 528320"/>
                <a:gd name="connsiteY19" fmla="*/ 202571 h 487051"/>
                <a:gd name="connsiteX20" fmla="*/ 528320 w 528320"/>
                <a:gd name="connsiteY20" fmla="*/ 243211 h 487051"/>
                <a:gd name="connsiteX21" fmla="*/ 523240 w 528320"/>
                <a:gd name="connsiteY21" fmla="*/ 334651 h 487051"/>
                <a:gd name="connsiteX22" fmla="*/ 487680 w 528320"/>
                <a:gd name="connsiteY22" fmla="*/ 360051 h 487051"/>
                <a:gd name="connsiteX23" fmla="*/ 472440 w 528320"/>
                <a:gd name="connsiteY23" fmla="*/ 365131 h 487051"/>
                <a:gd name="connsiteX24" fmla="*/ 421640 w 528320"/>
                <a:gd name="connsiteY24" fmla="*/ 380371 h 487051"/>
                <a:gd name="connsiteX25" fmla="*/ 401320 w 528320"/>
                <a:gd name="connsiteY25" fmla="*/ 390531 h 487051"/>
                <a:gd name="connsiteX26" fmla="*/ 386080 w 528320"/>
                <a:gd name="connsiteY26" fmla="*/ 400691 h 487051"/>
                <a:gd name="connsiteX27" fmla="*/ 365760 w 528320"/>
                <a:gd name="connsiteY27" fmla="*/ 405771 h 487051"/>
                <a:gd name="connsiteX28" fmla="*/ 325120 w 528320"/>
                <a:gd name="connsiteY28" fmla="*/ 436251 h 487051"/>
                <a:gd name="connsiteX29" fmla="*/ 294640 w 528320"/>
                <a:gd name="connsiteY29" fmla="*/ 451491 h 487051"/>
                <a:gd name="connsiteX30" fmla="*/ 259080 w 528320"/>
                <a:gd name="connsiteY30" fmla="*/ 461651 h 487051"/>
                <a:gd name="connsiteX31" fmla="*/ 233680 w 528320"/>
                <a:gd name="connsiteY31" fmla="*/ 471811 h 487051"/>
                <a:gd name="connsiteX32" fmla="*/ 167640 w 528320"/>
                <a:gd name="connsiteY32" fmla="*/ 487051 h 487051"/>
                <a:gd name="connsiteX33" fmla="*/ 81280 w 528320"/>
                <a:gd name="connsiteY33" fmla="*/ 481971 h 487051"/>
                <a:gd name="connsiteX34" fmla="*/ 66040 w 528320"/>
                <a:gd name="connsiteY34" fmla="*/ 476891 h 487051"/>
                <a:gd name="connsiteX35" fmla="*/ 55880 w 528320"/>
                <a:gd name="connsiteY35" fmla="*/ 461651 h 487051"/>
                <a:gd name="connsiteX36" fmla="*/ 40640 w 528320"/>
                <a:gd name="connsiteY36" fmla="*/ 446411 h 487051"/>
                <a:gd name="connsiteX37" fmla="*/ 35560 w 528320"/>
                <a:gd name="connsiteY37" fmla="*/ 431171 h 487051"/>
                <a:gd name="connsiteX38" fmla="*/ 25400 w 528320"/>
                <a:gd name="connsiteY38" fmla="*/ 415931 h 487051"/>
                <a:gd name="connsiteX39" fmla="*/ 20320 w 528320"/>
                <a:gd name="connsiteY39" fmla="*/ 395611 h 487051"/>
                <a:gd name="connsiteX40" fmla="*/ 10160 w 528320"/>
                <a:gd name="connsiteY40" fmla="*/ 365131 h 487051"/>
                <a:gd name="connsiteX41" fmla="*/ 5080 w 528320"/>
                <a:gd name="connsiteY41" fmla="*/ 349891 h 487051"/>
                <a:gd name="connsiteX42" fmla="*/ 0 w 528320"/>
                <a:gd name="connsiteY42" fmla="*/ 334651 h 487051"/>
                <a:gd name="connsiteX43" fmla="*/ 5080 w 528320"/>
                <a:gd name="connsiteY43" fmla="*/ 238131 h 487051"/>
                <a:gd name="connsiteX44" fmla="*/ 15240 w 528320"/>
                <a:gd name="connsiteY44" fmla="*/ 207651 h 487051"/>
                <a:gd name="connsiteX45" fmla="*/ 25400 w 528320"/>
                <a:gd name="connsiteY45" fmla="*/ 131451 h 487051"/>
                <a:gd name="connsiteX0" fmla="*/ 25400 w 528320"/>
                <a:gd name="connsiteY0" fmla="*/ 128150 h 483750"/>
                <a:gd name="connsiteX1" fmla="*/ 106105 w 528320"/>
                <a:gd name="connsiteY1" fmla="*/ 158718 h 483750"/>
                <a:gd name="connsiteX2" fmla="*/ 38723 w 528320"/>
                <a:gd name="connsiteY2" fmla="*/ 165323 h 483750"/>
                <a:gd name="connsiteX3" fmla="*/ 66941 w 528320"/>
                <a:gd name="connsiteY3" fmla="*/ 189546 h 483750"/>
                <a:gd name="connsiteX4" fmla="*/ 146403 w 528320"/>
                <a:gd name="connsiteY4" fmla="*/ 163798 h 483750"/>
                <a:gd name="connsiteX5" fmla="*/ 80206 w 528320"/>
                <a:gd name="connsiteY5" fmla="*/ 105165 h 483750"/>
                <a:gd name="connsiteX6" fmla="*/ 147320 w 528320"/>
                <a:gd name="connsiteY6" fmla="*/ 1150 h 483750"/>
                <a:gd name="connsiteX7" fmla="*/ 119716 w 528320"/>
                <a:gd name="connsiteY7" fmla="*/ 47960 h 483750"/>
                <a:gd name="connsiteX8" fmla="*/ 193040 w 528320"/>
                <a:gd name="connsiteY8" fmla="*/ 26550 h 483750"/>
                <a:gd name="connsiteX9" fmla="*/ 228600 w 528320"/>
                <a:gd name="connsiteY9" fmla="*/ 36710 h 483750"/>
                <a:gd name="connsiteX10" fmla="*/ 309880 w 528320"/>
                <a:gd name="connsiteY10" fmla="*/ 31630 h 483750"/>
                <a:gd name="connsiteX11" fmla="*/ 325120 w 528320"/>
                <a:gd name="connsiteY11" fmla="*/ 26550 h 483750"/>
                <a:gd name="connsiteX12" fmla="*/ 360680 w 528320"/>
                <a:gd name="connsiteY12" fmla="*/ 31630 h 483750"/>
                <a:gd name="connsiteX13" fmla="*/ 375920 w 528320"/>
                <a:gd name="connsiteY13" fmla="*/ 41790 h 483750"/>
                <a:gd name="connsiteX14" fmla="*/ 391160 w 528320"/>
                <a:gd name="connsiteY14" fmla="*/ 72270 h 483750"/>
                <a:gd name="connsiteX15" fmla="*/ 411480 w 528320"/>
                <a:gd name="connsiteY15" fmla="*/ 102750 h 483750"/>
                <a:gd name="connsiteX16" fmla="*/ 421640 w 528320"/>
                <a:gd name="connsiteY16" fmla="*/ 117990 h 483750"/>
                <a:gd name="connsiteX17" fmla="*/ 467360 w 528320"/>
                <a:gd name="connsiteY17" fmla="*/ 153550 h 483750"/>
                <a:gd name="connsiteX18" fmla="*/ 497840 w 528320"/>
                <a:gd name="connsiteY18" fmla="*/ 168790 h 483750"/>
                <a:gd name="connsiteX19" fmla="*/ 513080 w 528320"/>
                <a:gd name="connsiteY19" fmla="*/ 199270 h 483750"/>
                <a:gd name="connsiteX20" fmla="*/ 528320 w 528320"/>
                <a:gd name="connsiteY20" fmla="*/ 239910 h 483750"/>
                <a:gd name="connsiteX21" fmla="*/ 523240 w 528320"/>
                <a:gd name="connsiteY21" fmla="*/ 331350 h 483750"/>
                <a:gd name="connsiteX22" fmla="*/ 487680 w 528320"/>
                <a:gd name="connsiteY22" fmla="*/ 356750 h 483750"/>
                <a:gd name="connsiteX23" fmla="*/ 472440 w 528320"/>
                <a:gd name="connsiteY23" fmla="*/ 361830 h 483750"/>
                <a:gd name="connsiteX24" fmla="*/ 421640 w 528320"/>
                <a:gd name="connsiteY24" fmla="*/ 377070 h 483750"/>
                <a:gd name="connsiteX25" fmla="*/ 401320 w 528320"/>
                <a:gd name="connsiteY25" fmla="*/ 387230 h 483750"/>
                <a:gd name="connsiteX26" fmla="*/ 386080 w 528320"/>
                <a:gd name="connsiteY26" fmla="*/ 397390 h 483750"/>
                <a:gd name="connsiteX27" fmla="*/ 365760 w 528320"/>
                <a:gd name="connsiteY27" fmla="*/ 402470 h 483750"/>
                <a:gd name="connsiteX28" fmla="*/ 325120 w 528320"/>
                <a:gd name="connsiteY28" fmla="*/ 432950 h 483750"/>
                <a:gd name="connsiteX29" fmla="*/ 294640 w 528320"/>
                <a:gd name="connsiteY29" fmla="*/ 448190 h 483750"/>
                <a:gd name="connsiteX30" fmla="*/ 259080 w 528320"/>
                <a:gd name="connsiteY30" fmla="*/ 458350 h 483750"/>
                <a:gd name="connsiteX31" fmla="*/ 233680 w 528320"/>
                <a:gd name="connsiteY31" fmla="*/ 468510 h 483750"/>
                <a:gd name="connsiteX32" fmla="*/ 167640 w 528320"/>
                <a:gd name="connsiteY32" fmla="*/ 483750 h 483750"/>
                <a:gd name="connsiteX33" fmla="*/ 81280 w 528320"/>
                <a:gd name="connsiteY33" fmla="*/ 478670 h 483750"/>
                <a:gd name="connsiteX34" fmla="*/ 66040 w 528320"/>
                <a:gd name="connsiteY34" fmla="*/ 473590 h 483750"/>
                <a:gd name="connsiteX35" fmla="*/ 55880 w 528320"/>
                <a:gd name="connsiteY35" fmla="*/ 458350 h 483750"/>
                <a:gd name="connsiteX36" fmla="*/ 40640 w 528320"/>
                <a:gd name="connsiteY36" fmla="*/ 443110 h 483750"/>
                <a:gd name="connsiteX37" fmla="*/ 35560 w 528320"/>
                <a:gd name="connsiteY37" fmla="*/ 427870 h 483750"/>
                <a:gd name="connsiteX38" fmla="*/ 25400 w 528320"/>
                <a:gd name="connsiteY38" fmla="*/ 412630 h 483750"/>
                <a:gd name="connsiteX39" fmla="*/ 20320 w 528320"/>
                <a:gd name="connsiteY39" fmla="*/ 392310 h 483750"/>
                <a:gd name="connsiteX40" fmla="*/ 10160 w 528320"/>
                <a:gd name="connsiteY40" fmla="*/ 361830 h 483750"/>
                <a:gd name="connsiteX41" fmla="*/ 5080 w 528320"/>
                <a:gd name="connsiteY41" fmla="*/ 346590 h 483750"/>
                <a:gd name="connsiteX42" fmla="*/ 0 w 528320"/>
                <a:gd name="connsiteY42" fmla="*/ 331350 h 483750"/>
                <a:gd name="connsiteX43" fmla="*/ 5080 w 528320"/>
                <a:gd name="connsiteY43" fmla="*/ 234830 h 483750"/>
                <a:gd name="connsiteX44" fmla="*/ 15240 w 528320"/>
                <a:gd name="connsiteY44" fmla="*/ 204350 h 483750"/>
                <a:gd name="connsiteX45" fmla="*/ 25400 w 528320"/>
                <a:gd name="connsiteY45" fmla="*/ 128150 h 483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28320" h="483750">
                  <a:moveTo>
                    <a:pt x="25400" y="128150"/>
                  </a:moveTo>
                  <a:cubicBezTo>
                    <a:pt x="27093" y="107830"/>
                    <a:pt x="103885" y="152523"/>
                    <a:pt x="106105" y="158718"/>
                  </a:cubicBezTo>
                  <a:cubicBezTo>
                    <a:pt x="108325" y="164913"/>
                    <a:pt x="45250" y="160185"/>
                    <a:pt x="38723" y="165323"/>
                  </a:cubicBezTo>
                  <a:cubicBezTo>
                    <a:pt x="32196" y="170461"/>
                    <a:pt x="48994" y="189800"/>
                    <a:pt x="66941" y="189546"/>
                  </a:cubicBezTo>
                  <a:cubicBezTo>
                    <a:pt x="84888" y="189292"/>
                    <a:pt x="144192" y="177862"/>
                    <a:pt x="146403" y="163798"/>
                  </a:cubicBezTo>
                  <a:cubicBezTo>
                    <a:pt x="148614" y="149735"/>
                    <a:pt x="57212" y="112830"/>
                    <a:pt x="80206" y="105165"/>
                  </a:cubicBezTo>
                  <a:cubicBezTo>
                    <a:pt x="83870" y="105898"/>
                    <a:pt x="140735" y="10684"/>
                    <a:pt x="147320" y="1150"/>
                  </a:cubicBezTo>
                  <a:cubicBezTo>
                    <a:pt x="153905" y="-8384"/>
                    <a:pt x="113436" y="44471"/>
                    <a:pt x="119716" y="47960"/>
                  </a:cubicBezTo>
                  <a:cubicBezTo>
                    <a:pt x="129078" y="53161"/>
                    <a:pt x="174893" y="28425"/>
                    <a:pt x="193040" y="26550"/>
                  </a:cubicBezTo>
                  <a:cubicBezTo>
                    <a:pt x="211187" y="24675"/>
                    <a:pt x="203085" y="30331"/>
                    <a:pt x="228600" y="36710"/>
                  </a:cubicBezTo>
                  <a:cubicBezTo>
                    <a:pt x="255693" y="35017"/>
                    <a:pt x="282883" y="34472"/>
                    <a:pt x="309880" y="31630"/>
                  </a:cubicBezTo>
                  <a:cubicBezTo>
                    <a:pt x="315205" y="31069"/>
                    <a:pt x="319765" y="26550"/>
                    <a:pt x="325120" y="26550"/>
                  </a:cubicBezTo>
                  <a:cubicBezTo>
                    <a:pt x="337094" y="26550"/>
                    <a:pt x="348827" y="29937"/>
                    <a:pt x="360680" y="31630"/>
                  </a:cubicBezTo>
                  <a:cubicBezTo>
                    <a:pt x="365760" y="35017"/>
                    <a:pt x="371603" y="37473"/>
                    <a:pt x="375920" y="41790"/>
                  </a:cubicBezTo>
                  <a:cubicBezTo>
                    <a:pt x="392834" y="58704"/>
                    <a:pt x="380831" y="53677"/>
                    <a:pt x="391160" y="72270"/>
                  </a:cubicBezTo>
                  <a:cubicBezTo>
                    <a:pt x="397090" y="82944"/>
                    <a:pt x="404707" y="92590"/>
                    <a:pt x="411480" y="102750"/>
                  </a:cubicBezTo>
                  <a:cubicBezTo>
                    <a:pt x="414867" y="107830"/>
                    <a:pt x="417323" y="113673"/>
                    <a:pt x="421640" y="117990"/>
                  </a:cubicBezTo>
                  <a:cubicBezTo>
                    <a:pt x="434789" y="131139"/>
                    <a:pt x="449131" y="147474"/>
                    <a:pt x="467360" y="153550"/>
                  </a:cubicBezTo>
                  <a:cubicBezTo>
                    <a:pt x="488392" y="160561"/>
                    <a:pt x="478145" y="155660"/>
                    <a:pt x="497840" y="168790"/>
                  </a:cubicBezTo>
                  <a:cubicBezTo>
                    <a:pt x="517365" y="198078"/>
                    <a:pt x="500461" y="169825"/>
                    <a:pt x="513080" y="199270"/>
                  </a:cubicBezTo>
                  <a:cubicBezTo>
                    <a:pt x="529019" y="236461"/>
                    <a:pt x="518954" y="202447"/>
                    <a:pt x="528320" y="239910"/>
                  </a:cubicBezTo>
                  <a:cubicBezTo>
                    <a:pt x="526627" y="270390"/>
                    <a:pt x="530311" y="301653"/>
                    <a:pt x="523240" y="331350"/>
                  </a:cubicBezTo>
                  <a:cubicBezTo>
                    <a:pt x="522929" y="332656"/>
                    <a:pt x="492014" y="354583"/>
                    <a:pt x="487680" y="356750"/>
                  </a:cubicBezTo>
                  <a:cubicBezTo>
                    <a:pt x="482891" y="359145"/>
                    <a:pt x="477589" y="360359"/>
                    <a:pt x="472440" y="361830"/>
                  </a:cubicBezTo>
                  <a:cubicBezTo>
                    <a:pt x="455425" y="366691"/>
                    <a:pt x="437736" y="369022"/>
                    <a:pt x="421640" y="377070"/>
                  </a:cubicBezTo>
                  <a:cubicBezTo>
                    <a:pt x="414867" y="380457"/>
                    <a:pt x="407895" y="383473"/>
                    <a:pt x="401320" y="387230"/>
                  </a:cubicBezTo>
                  <a:cubicBezTo>
                    <a:pt x="396019" y="390259"/>
                    <a:pt x="391692" y="394985"/>
                    <a:pt x="386080" y="397390"/>
                  </a:cubicBezTo>
                  <a:cubicBezTo>
                    <a:pt x="379663" y="400140"/>
                    <a:pt x="372533" y="400777"/>
                    <a:pt x="365760" y="402470"/>
                  </a:cubicBezTo>
                  <a:cubicBezTo>
                    <a:pt x="352213" y="412630"/>
                    <a:pt x="341184" y="427595"/>
                    <a:pt x="325120" y="432950"/>
                  </a:cubicBezTo>
                  <a:cubicBezTo>
                    <a:pt x="286814" y="445719"/>
                    <a:pt x="334031" y="428495"/>
                    <a:pt x="294640" y="448190"/>
                  </a:cubicBezTo>
                  <a:cubicBezTo>
                    <a:pt x="284855" y="453082"/>
                    <a:pt x="268846" y="455095"/>
                    <a:pt x="259080" y="458350"/>
                  </a:cubicBezTo>
                  <a:cubicBezTo>
                    <a:pt x="250429" y="461234"/>
                    <a:pt x="242396" y="465828"/>
                    <a:pt x="233680" y="468510"/>
                  </a:cubicBezTo>
                  <a:cubicBezTo>
                    <a:pt x="210922" y="475512"/>
                    <a:pt x="190495" y="479179"/>
                    <a:pt x="167640" y="483750"/>
                  </a:cubicBezTo>
                  <a:cubicBezTo>
                    <a:pt x="138853" y="482057"/>
                    <a:pt x="109973" y="481539"/>
                    <a:pt x="81280" y="478670"/>
                  </a:cubicBezTo>
                  <a:cubicBezTo>
                    <a:pt x="75952" y="478137"/>
                    <a:pt x="70221" y="476935"/>
                    <a:pt x="66040" y="473590"/>
                  </a:cubicBezTo>
                  <a:cubicBezTo>
                    <a:pt x="61272" y="469776"/>
                    <a:pt x="59789" y="463040"/>
                    <a:pt x="55880" y="458350"/>
                  </a:cubicBezTo>
                  <a:cubicBezTo>
                    <a:pt x="51281" y="452831"/>
                    <a:pt x="45720" y="448190"/>
                    <a:pt x="40640" y="443110"/>
                  </a:cubicBezTo>
                  <a:cubicBezTo>
                    <a:pt x="38947" y="438030"/>
                    <a:pt x="37955" y="432659"/>
                    <a:pt x="35560" y="427870"/>
                  </a:cubicBezTo>
                  <a:cubicBezTo>
                    <a:pt x="32830" y="422409"/>
                    <a:pt x="27805" y="418242"/>
                    <a:pt x="25400" y="412630"/>
                  </a:cubicBezTo>
                  <a:cubicBezTo>
                    <a:pt x="22650" y="406213"/>
                    <a:pt x="22326" y="398997"/>
                    <a:pt x="20320" y="392310"/>
                  </a:cubicBezTo>
                  <a:cubicBezTo>
                    <a:pt x="17243" y="382052"/>
                    <a:pt x="13547" y="371990"/>
                    <a:pt x="10160" y="361830"/>
                  </a:cubicBezTo>
                  <a:lnTo>
                    <a:pt x="5080" y="346590"/>
                  </a:lnTo>
                  <a:lnTo>
                    <a:pt x="0" y="331350"/>
                  </a:lnTo>
                  <a:cubicBezTo>
                    <a:pt x="1693" y="299177"/>
                    <a:pt x="1241" y="266818"/>
                    <a:pt x="5080" y="234830"/>
                  </a:cubicBezTo>
                  <a:cubicBezTo>
                    <a:pt x="6356" y="224197"/>
                    <a:pt x="15240" y="204350"/>
                    <a:pt x="15240" y="204350"/>
                  </a:cubicBezTo>
                  <a:lnTo>
                    <a:pt x="25400" y="1281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35000">
                  <a:schemeClr val="accent4">
                    <a:lumMod val="0"/>
                    <a:lumOff val="100000"/>
                  </a:schemeClr>
                </a:gs>
                <a:gs pos="100000">
                  <a:schemeClr val="accent4">
                    <a:lumMod val="58000"/>
                    <a:lumOff val="42000"/>
                    <a:alpha val="6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  <p:sp>
          <p:nvSpPr>
            <p:cNvPr id="19" name="צורה חופשית: צורה 18">
              <a:extLst>
                <a:ext uri="{FF2B5EF4-FFF2-40B4-BE49-F238E27FC236}">
                  <a16:creationId xmlns:a16="http://schemas.microsoft.com/office/drawing/2014/main" id="{3135DEA3-2C7C-4F6E-B09C-44B8100749AB}"/>
                </a:ext>
              </a:extLst>
            </p:cNvPr>
            <p:cNvSpPr/>
            <p:nvPr/>
          </p:nvSpPr>
          <p:spPr>
            <a:xfrm rot="19576642">
              <a:off x="6733554" y="4844958"/>
              <a:ext cx="246762" cy="300519"/>
            </a:xfrm>
            <a:custGeom>
              <a:avLst/>
              <a:gdLst>
                <a:gd name="connsiteX0" fmla="*/ 25400 w 528320"/>
                <a:gd name="connsiteY0" fmla="*/ 137160 h 492760"/>
                <a:gd name="connsiteX1" fmla="*/ 30480 w 528320"/>
                <a:gd name="connsiteY1" fmla="*/ 76200 h 492760"/>
                <a:gd name="connsiteX2" fmla="*/ 35560 w 528320"/>
                <a:gd name="connsiteY2" fmla="*/ 60960 h 492760"/>
                <a:gd name="connsiteX3" fmla="*/ 45720 w 528320"/>
                <a:gd name="connsiteY3" fmla="*/ 40640 h 492760"/>
                <a:gd name="connsiteX4" fmla="*/ 60960 w 528320"/>
                <a:gd name="connsiteY4" fmla="*/ 25400 h 492760"/>
                <a:gd name="connsiteX5" fmla="*/ 106680 w 528320"/>
                <a:gd name="connsiteY5" fmla="*/ 0 h 492760"/>
                <a:gd name="connsiteX6" fmla="*/ 147320 w 528320"/>
                <a:gd name="connsiteY6" fmla="*/ 10160 h 492760"/>
                <a:gd name="connsiteX7" fmla="*/ 162560 w 528320"/>
                <a:gd name="connsiteY7" fmla="*/ 25400 h 492760"/>
                <a:gd name="connsiteX8" fmla="*/ 193040 w 528320"/>
                <a:gd name="connsiteY8" fmla="*/ 35560 h 492760"/>
                <a:gd name="connsiteX9" fmla="*/ 228600 w 528320"/>
                <a:gd name="connsiteY9" fmla="*/ 45720 h 492760"/>
                <a:gd name="connsiteX10" fmla="*/ 309880 w 528320"/>
                <a:gd name="connsiteY10" fmla="*/ 40640 h 492760"/>
                <a:gd name="connsiteX11" fmla="*/ 325120 w 528320"/>
                <a:gd name="connsiteY11" fmla="*/ 35560 h 492760"/>
                <a:gd name="connsiteX12" fmla="*/ 360680 w 528320"/>
                <a:gd name="connsiteY12" fmla="*/ 40640 h 492760"/>
                <a:gd name="connsiteX13" fmla="*/ 375920 w 528320"/>
                <a:gd name="connsiteY13" fmla="*/ 50800 h 492760"/>
                <a:gd name="connsiteX14" fmla="*/ 391160 w 528320"/>
                <a:gd name="connsiteY14" fmla="*/ 81280 h 492760"/>
                <a:gd name="connsiteX15" fmla="*/ 411480 w 528320"/>
                <a:gd name="connsiteY15" fmla="*/ 111760 h 492760"/>
                <a:gd name="connsiteX16" fmla="*/ 421640 w 528320"/>
                <a:gd name="connsiteY16" fmla="*/ 127000 h 492760"/>
                <a:gd name="connsiteX17" fmla="*/ 467360 w 528320"/>
                <a:gd name="connsiteY17" fmla="*/ 162560 h 492760"/>
                <a:gd name="connsiteX18" fmla="*/ 497840 w 528320"/>
                <a:gd name="connsiteY18" fmla="*/ 177800 h 492760"/>
                <a:gd name="connsiteX19" fmla="*/ 513080 w 528320"/>
                <a:gd name="connsiteY19" fmla="*/ 208280 h 492760"/>
                <a:gd name="connsiteX20" fmla="*/ 528320 w 528320"/>
                <a:gd name="connsiteY20" fmla="*/ 248920 h 492760"/>
                <a:gd name="connsiteX21" fmla="*/ 523240 w 528320"/>
                <a:gd name="connsiteY21" fmla="*/ 340360 h 492760"/>
                <a:gd name="connsiteX22" fmla="*/ 487680 w 528320"/>
                <a:gd name="connsiteY22" fmla="*/ 365760 h 492760"/>
                <a:gd name="connsiteX23" fmla="*/ 472440 w 528320"/>
                <a:gd name="connsiteY23" fmla="*/ 370840 h 492760"/>
                <a:gd name="connsiteX24" fmla="*/ 421640 w 528320"/>
                <a:gd name="connsiteY24" fmla="*/ 386080 h 492760"/>
                <a:gd name="connsiteX25" fmla="*/ 401320 w 528320"/>
                <a:gd name="connsiteY25" fmla="*/ 396240 h 492760"/>
                <a:gd name="connsiteX26" fmla="*/ 386080 w 528320"/>
                <a:gd name="connsiteY26" fmla="*/ 406400 h 492760"/>
                <a:gd name="connsiteX27" fmla="*/ 365760 w 528320"/>
                <a:gd name="connsiteY27" fmla="*/ 411480 h 492760"/>
                <a:gd name="connsiteX28" fmla="*/ 325120 w 528320"/>
                <a:gd name="connsiteY28" fmla="*/ 441960 h 492760"/>
                <a:gd name="connsiteX29" fmla="*/ 294640 w 528320"/>
                <a:gd name="connsiteY29" fmla="*/ 457200 h 492760"/>
                <a:gd name="connsiteX30" fmla="*/ 259080 w 528320"/>
                <a:gd name="connsiteY30" fmla="*/ 467360 h 492760"/>
                <a:gd name="connsiteX31" fmla="*/ 233680 w 528320"/>
                <a:gd name="connsiteY31" fmla="*/ 477520 h 492760"/>
                <a:gd name="connsiteX32" fmla="*/ 167640 w 528320"/>
                <a:gd name="connsiteY32" fmla="*/ 492760 h 492760"/>
                <a:gd name="connsiteX33" fmla="*/ 81280 w 528320"/>
                <a:gd name="connsiteY33" fmla="*/ 487680 h 492760"/>
                <a:gd name="connsiteX34" fmla="*/ 66040 w 528320"/>
                <a:gd name="connsiteY34" fmla="*/ 482600 h 492760"/>
                <a:gd name="connsiteX35" fmla="*/ 55880 w 528320"/>
                <a:gd name="connsiteY35" fmla="*/ 467360 h 492760"/>
                <a:gd name="connsiteX36" fmla="*/ 40640 w 528320"/>
                <a:gd name="connsiteY36" fmla="*/ 452120 h 492760"/>
                <a:gd name="connsiteX37" fmla="*/ 35560 w 528320"/>
                <a:gd name="connsiteY37" fmla="*/ 436880 h 492760"/>
                <a:gd name="connsiteX38" fmla="*/ 25400 w 528320"/>
                <a:gd name="connsiteY38" fmla="*/ 421640 h 492760"/>
                <a:gd name="connsiteX39" fmla="*/ 20320 w 528320"/>
                <a:gd name="connsiteY39" fmla="*/ 401320 h 492760"/>
                <a:gd name="connsiteX40" fmla="*/ 10160 w 528320"/>
                <a:gd name="connsiteY40" fmla="*/ 370840 h 492760"/>
                <a:gd name="connsiteX41" fmla="*/ 5080 w 528320"/>
                <a:gd name="connsiteY41" fmla="*/ 355600 h 492760"/>
                <a:gd name="connsiteX42" fmla="*/ 0 w 528320"/>
                <a:gd name="connsiteY42" fmla="*/ 340360 h 492760"/>
                <a:gd name="connsiteX43" fmla="*/ 5080 w 528320"/>
                <a:gd name="connsiteY43" fmla="*/ 243840 h 492760"/>
                <a:gd name="connsiteX44" fmla="*/ 15240 w 528320"/>
                <a:gd name="connsiteY44" fmla="*/ 213360 h 492760"/>
                <a:gd name="connsiteX45" fmla="*/ 25400 w 528320"/>
                <a:gd name="connsiteY45" fmla="*/ 137160 h 492760"/>
                <a:gd name="connsiteX0" fmla="*/ 25400 w 528320"/>
                <a:gd name="connsiteY0" fmla="*/ 137160 h 492760"/>
                <a:gd name="connsiteX1" fmla="*/ 30480 w 528320"/>
                <a:gd name="connsiteY1" fmla="*/ 76200 h 492760"/>
                <a:gd name="connsiteX2" fmla="*/ 35560 w 528320"/>
                <a:gd name="connsiteY2" fmla="*/ 60960 h 492760"/>
                <a:gd name="connsiteX3" fmla="*/ 45720 w 528320"/>
                <a:gd name="connsiteY3" fmla="*/ 40640 h 492760"/>
                <a:gd name="connsiteX4" fmla="*/ 146403 w 528320"/>
                <a:gd name="connsiteY4" fmla="*/ 172808 h 492760"/>
                <a:gd name="connsiteX5" fmla="*/ 106680 w 528320"/>
                <a:gd name="connsiteY5" fmla="*/ 0 h 492760"/>
                <a:gd name="connsiteX6" fmla="*/ 147320 w 528320"/>
                <a:gd name="connsiteY6" fmla="*/ 10160 h 492760"/>
                <a:gd name="connsiteX7" fmla="*/ 162560 w 528320"/>
                <a:gd name="connsiteY7" fmla="*/ 25400 h 492760"/>
                <a:gd name="connsiteX8" fmla="*/ 193040 w 528320"/>
                <a:gd name="connsiteY8" fmla="*/ 35560 h 492760"/>
                <a:gd name="connsiteX9" fmla="*/ 228600 w 528320"/>
                <a:gd name="connsiteY9" fmla="*/ 45720 h 492760"/>
                <a:gd name="connsiteX10" fmla="*/ 309880 w 528320"/>
                <a:gd name="connsiteY10" fmla="*/ 40640 h 492760"/>
                <a:gd name="connsiteX11" fmla="*/ 325120 w 528320"/>
                <a:gd name="connsiteY11" fmla="*/ 35560 h 492760"/>
                <a:gd name="connsiteX12" fmla="*/ 360680 w 528320"/>
                <a:gd name="connsiteY12" fmla="*/ 40640 h 492760"/>
                <a:gd name="connsiteX13" fmla="*/ 375920 w 528320"/>
                <a:gd name="connsiteY13" fmla="*/ 50800 h 492760"/>
                <a:gd name="connsiteX14" fmla="*/ 391160 w 528320"/>
                <a:gd name="connsiteY14" fmla="*/ 81280 h 492760"/>
                <a:gd name="connsiteX15" fmla="*/ 411480 w 528320"/>
                <a:gd name="connsiteY15" fmla="*/ 111760 h 492760"/>
                <a:gd name="connsiteX16" fmla="*/ 421640 w 528320"/>
                <a:gd name="connsiteY16" fmla="*/ 127000 h 492760"/>
                <a:gd name="connsiteX17" fmla="*/ 467360 w 528320"/>
                <a:gd name="connsiteY17" fmla="*/ 162560 h 492760"/>
                <a:gd name="connsiteX18" fmla="*/ 497840 w 528320"/>
                <a:gd name="connsiteY18" fmla="*/ 177800 h 492760"/>
                <a:gd name="connsiteX19" fmla="*/ 513080 w 528320"/>
                <a:gd name="connsiteY19" fmla="*/ 208280 h 492760"/>
                <a:gd name="connsiteX20" fmla="*/ 528320 w 528320"/>
                <a:gd name="connsiteY20" fmla="*/ 248920 h 492760"/>
                <a:gd name="connsiteX21" fmla="*/ 523240 w 528320"/>
                <a:gd name="connsiteY21" fmla="*/ 340360 h 492760"/>
                <a:gd name="connsiteX22" fmla="*/ 487680 w 528320"/>
                <a:gd name="connsiteY22" fmla="*/ 365760 h 492760"/>
                <a:gd name="connsiteX23" fmla="*/ 472440 w 528320"/>
                <a:gd name="connsiteY23" fmla="*/ 370840 h 492760"/>
                <a:gd name="connsiteX24" fmla="*/ 421640 w 528320"/>
                <a:gd name="connsiteY24" fmla="*/ 386080 h 492760"/>
                <a:gd name="connsiteX25" fmla="*/ 401320 w 528320"/>
                <a:gd name="connsiteY25" fmla="*/ 396240 h 492760"/>
                <a:gd name="connsiteX26" fmla="*/ 386080 w 528320"/>
                <a:gd name="connsiteY26" fmla="*/ 406400 h 492760"/>
                <a:gd name="connsiteX27" fmla="*/ 365760 w 528320"/>
                <a:gd name="connsiteY27" fmla="*/ 411480 h 492760"/>
                <a:gd name="connsiteX28" fmla="*/ 325120 w 528320"/>
                <a:gd name="connsiteY28" fmla="*/ 441960 h 492760"/>
                <a:gd name="connsiteX29" fmla="*/ 294640 w 528320"/>
                <a:gd name="connsiteY29" fmla="*/ 457200 h 492760"/>
                <a:gd name="connsiteX30" fmla="*/ 259080 w 528320"/>
                <a:gd name="connsiteY30" fmla="*/ 467360 h 492760"/>
                <a:gd name="connsiteX31" fmla="*/ 233680 w 528320"/>
                <a:gd name="connsiteY31" fmla="*/ 477520 h 492760"/>
                <a:gd name="connsiteX32" fmla="*/ 167640 w 528320"/>
                <a:gd name="connsiteY32" fmla="*/ 492760 h 492760"/>
                <a:gd name="connsiteX33" fmla="*/ 81280 w 528320"/>
                <a:gd name="connsiteY33" fmla="*/ 487680 h 492760"/>
                <a:gd name="connsiteX34" fmla="*/ 66040 w 528320"/>
                <a:gd name="connsiteY34" fmla="*/ 482600 h 492760"/>
                <a:gd name="connsiteX35" fmla="*/ 55880 w 528320"/>
                <a:gd name="connsiteY35" fmla="*/ 467360 h 492760"/>
                <a:gd name="connsiteX36" fmla="*/ 40640 w 528320"/>
                <a:gd name="connsiteY36" fmla="*/ 452120 h 492760"/>
                <a:gd name="connsiteX37" fmla="*/ 35560 w 528320"/>
                <a:gd name="connsiteY37" fmla="*/ 436880 h 492760"/>
                <a:gd name="connsiteX38" fmla="*/ 25400 w 528320"/>
                <a:gd name="connsiteY38" fmla="*/ 421640 h 492760"/>
                <a:gd name="connsiteX39" fmla="*/ 20320 w 528320"/>
                <a:gd name="connsiteY39" fmla="*/ 401320 h 492760"/>
                <a:gd name="connsiteX40" fmla="*/ 10160 w 528320"/>
                <a:gd name="connsiteY40" fmla="*/ 370840 h 492760"/>
                <a:gd name="connsiteX41" fmla="*/ 5080 w 528320"/>
                <a:gd name="connsiteY41" fmla="*/ 355600 h 492760"/>
                <a:gd name="connsiteX42" fmla="*/ 0 w 528320"/>
                <a:gd name="connsiteY42" fmla="*/ 340360 h 492760"/>
                <a:gd name="connsiteX43" fmla="*/ 5080 w 528320"/>
                <a:gd name="connsiteY43" fmla="*/ 243840 h 492760"/>
                <a:gd name="connsiteX44" fmla="*/ 15240 w 528320"/>
                <a:gd name="connsiteY44" fmla="*/ 213360 h 492760"/>
                <a:gd name="connsiteX45" fmla="*/ 25400 w 528320"/>
                <a:gd name="connsiteY45" fmla="*/ 137160 h 492760"/>
                <a:gd name="connsiteX0" fmla="*/ 25400 w 528320"/>
                <a:gd name="connsiteY0" fmla="*/ 137160 h 492760"/>
                <a:gd name="connsiteX1" fmla="*/ 30480 w 528320"/>
                <a:gd name="connsiteY1" fmla="*/ 76200 h 492760"/>
                <a:gd name="connsiteX2" fmla="*/ 35560 w 528320"/>
                <a:gd name="connsiteY2" fmla="*/ 60960 h 492760"/>
                <a:gd name="connsiteX3" fmla="*/ 66941 w 528320"/>
                <a:gd name="connsiteY3" fmla="*/ 198556 h 492760"/>
                <a:gd name="connsiteX4" fmla="*/ 146403 w 528320"/>
                <a:gd name="connsiteY4" fmla="*/ 172808 h 492760"/>
                <a:gd name="connsiteX5" fmla="*/ 106680 w 528320"/>
                <a:gd name="connsiteY5" fmla="*/ 0 h 492760"/>
                <a:gd name="connsiteX6" fmla="*/ 147320 w 528320"/>
                <a:gd name="connsiteY6" fmla="*/ 10160 h 492760"/>
                <a:gd name="connsiteX7" fmla="*/ 162560 w 528320"/>
                <a:gd name="connsiteY7" fmla="*/ 25400 h 492760"/>
                <a:gd name="connsiteX8" fmla="*/ 193040 w 528320"/>
                <a:gd name="connsiteY8" fmla="*/ 35560 h 492760"/>
                <a:gd name="connsiteX9" fmla="*/ 228600 w 528320"/>
                <a:gd name="connsiteY9" fmla="*/ 45720 h 492760"/>
                <a:gd name="connsiteX10" fmla="*/ 309880 w 528320"/>
                <a:gd name="connsiteY10" fmla="*/ 40640 h 492760"/>
                <a:gd name="connsiteX11" fmla="*/ 325120 w 528320"/>
                <a:gd name="connsiteY11" fmla="*/ 35560 h 492760"/>
                <a:gd name="connsiteX12" fmla="*/ 360680 w 528320"/>
                <a:gd name="connsiteY12" fmla="*/ 40640 h 492760"/>
                <a:gd name="connsiteX13" fmla="*/ 375920 w 528320"/>
                <a:gd name="connsiteY13" fmla="*/ 50800 h 492760"/>
                <a:gd name="connsiteX14" fmla="*/ 391160 w 528320"/>
                <a:gd name="connsiteY14" fmla="*/ 81280 h 492760"/>
                <a:gd name="connsiteX15" fmla="*/ 411480 w 528320"/>
                <a:gd name="connsiteY15" fmla="*/ 111760 h 492760"/>
                <a:gd name="connsiteX16" fmla="*/ 421640 w 528320"/>
                <a:gd name="connsiteY16" fmla="*/ 127000 h 492760"/>
                <a:gd name="connsiteX17" fmla="*/ 467360 w 528320"/>
                <a:gd name="connsiteY17" fmla="*/ 162560 h 492760"/>
                <a:gd name="connsiteX18" fmla="*/ 497840 w 528320"/>
                <a:gd name="connsiteY18" fmla="*/ 177800 h 492760"/>
                <a:gd name="connsiteX19" fmla="*/ 513080 w 528320"/>
                <a:gd name="connsiteY19" fmla="*/ 208280 h 492760"/>
                <a:gd name="connsiteX20" fmla="*/ 528320 w 528320"/>
                <a:gd name="connsiteY20" fmla="*/ 248920 h 492760"/>
                <a:gd name="connsiteX21" fmla="*/ 523240 w 528320"/>
                <a:gd name="connsiteY21" fmla="*/ 340360 h 492760"/>
                <a:gd name="connsiteX22" fmla="*/ 487680 w 528320"/>
                <a:gd name="connsiteY22" fmla="*/ 365760 h 492760"/>
                <a:gd name="connsiteX23" fmla="*/ 472440 w 528320"/>
                <a:gd name="connsiteY23" fmla="*/ 370840 h 492760"/>
                <a:gd name="connsiteX24" fmla="*/ 421640 w 528320"/>
                <a:gd name="connsiteY24" fmla="*/ 386080 h 492760"/>
                <a:gd name="connsiteX25" fmla="*/ 401320 w 528320"/>
                <a:gd name="connsiteY25" fmla="*/ 396240 h 492760"/>
                <a:gd name="connsiteX26" fmla="*/ 386080 w 528320"/>
                <a:gd name="connsiteY26" fmla="*/ 406400 h 492760"/>
                <a:gd name="connsiteX27" fmla="*/ 365760 w 528320"/>
                <a:gd name="connsiteY27" fmla="*/ 411480 h 492760"/>
                <a:gd name="connsiteX28" fmla="*/ 325120 w 528320"/>
                <a:gd name="connsiteY28" fmla="*/ 441960 h 492760"/>
                <a:gd name="connsiteX29" fmla="*/ 294640 w 528320"/>
                <a:gd name="connsiteY29" fmla="*/ 457200 h 492760"/>
                <a:gd name="connsiteX30" fmla="*/ 259080 w 528320"/>
                <a:gd name="connsiteY30" fmla="*/ 467360 h 492760"/>
                <a:gd name="connsiteX31" fmla="*/ 233680 w 528320"/>
                <a:gd name="connsiteY31" fmla="*/ 477520 h 492760"/>
                <a:gd name="connsiteX32" fmla="*/ 167640 w 528320"/>
                <a:gd name="connsiteY32" fmla="*/ 492760 h 492760"/>
                <a:gd name="connsiteX33" fmla="*/ 81280 w 528320"/>
                <a:gd name="connsiteY33" fmla="*/ 487680 h 492760"/>
                <a:gd name="connsiteX34" fmla="*/ 66040 w 528320"/>
                <a:gd name="connsiteY34" fmla="*/ 482600 h 492760"/>
                <a:gd name="connsiteX35" fmla="*/ 55880 w 528320"/>
                <a:gd name="connsiteY35" fmla="*/ 467360 h 492760"/>
                <a:gd name="connsiteX36" fmla="*/ 40640 w 528320"/>
                <a:gd name="connsiteY36" fmla="*/ 452120 h 492760"/>
                <a:gd name="connsiteX37" fmla="*/ 35560 w 528320"/>
                <a:gd name="connsiteY37" fmla="*/ 436880 h 492760"/>
                <a:gd name="connsiteX38" fmla="*/ 25400 w 528320"/>
                <a:gd name="connsiteY38" fmla="*/ 421640 h 492760"/>
                <a:gd name="connsiteX39" fmla="*/ 20320 w 528320"/>
                <a:gd name="connsiteY39" fmla="*/ 401320 h 492760"/>
                <a:gd name="connsiteX40" fmla="*/ 10160 w 528320"/>
                <a:gd name="connsiteY40" fmla="*/ 370840 h 492760"/>
                <a:gd name="connsiteX41" fmla="*/ 5080 w 528320"/>
                <a:gd name="connsiteY41" fmla="*/ 355600 h 492760"/>
                <a:gd name="connsiteX42" fmla="*/ 0 w 528320"/>
                <a:gd name="connsiteY42" fmla="*/ 340360 h 492760"/>
                <a:gd name="connsiteX43" fmla="*/ 5080 w 528320"/>
                <a:gd name="connsiteY43" fmla="*/ 243840 h 492760"/>
                <a:gd name="connsiteX44" fmla="*/ 15240 w 528320"/>
                <a:gd name="connsiteY44" fmla="*/ 213360 h 492760"/>
                <a:gd name="connsiteX45" fmla="*/ 25400 w 528320"/>
                <a:gd name="connsiteY45" fmla="*/ 137160 h 492760"/>
                <a:gd name="connsiteX0" fmla="*/ 25400 w 528320"/>
                <a:gd name="connsiteY0" fmla="*/ 137160 h 492760"/>
                <a:gd name="connsiteX1" fmla="*/ 30480 w 528320"/>
                <a:gd name="connsiteY1" fmla="*/ 76200 h 492760"/>
                <a:gd name="connsiteX2" fmla="*/ 38723 w 528320"/>
                <a:gd name="connsiteY2" fmla="*/ 174333 h 492760"/>
                <a:gd name="connsiteX3" fmla="*/ 66941 w 528320"/>
                <a:gd name="connsiteY3" fmla="*/ 198556 h 492760"/>
                <a:gd name="connsiteX4" fmla="*/ 146403 w 528320"/>
                <a:gd name="connsiteY4" fmla="*/ 172808 h 492760"/>
                <a:gd name="connsiteX5" fmla="*/ 106680 w 528320"/>
                <a:gd name="connsiteY5" fmla="*/ 0 h 492760"/>
                <a:gd name="connsiteX6" fmla="*/ 147320 w 528320"/>
                <a:gd name="connsiteY6" fmla="*/ 10160 h 492760"/>
                <a:gd name="connsiteX7" fmla="*/ 162560 w 528320"/>
                <a:gd name="connsiteY7" fmla="*/ 25400 h 492760"/>
                <a:gd name="connsiteX8" fmla="*/ 193040 w 528320"/>
                <a:gd name="connsiteY8" fmla="*/ 35560 h 492760"/>
                <a:gd name="connsiteX9" fmla="*/ 228600 w 528320"/>
                <a:gd name="connsiteY9" fmla="*/ 45720 h 492760"/>
                <a:gd name="connsiteX10" fmla="*/ 309880 w 528320"/>
                <a:gd name="connsiteY10" fmla="*/ 40640 h 492760"/>
                <a:gd name="connsiteX11" fmla="*/ 325120 w 528320"/>
                <a:gd name="connsiteY11" fmla="*/ 35560 h 492760"/>
                <a:gd name="connsiteX12" fmla="*/ 360680 w 528320"/>
                <a:gd name="connsiteY12" fmla="*/ 40640 h 492760"/>
                <a:gd name="connsiteX13" fmla="*/ 375920 w 528320"/>
                <a:gd name="connsiteY13" fmla="*/ 50800 h 492760"/>
                <a:gd name="connsiteX14" fmla="*/ 391160 w 528320"/>
                <a:gd name="connsiteY14" fmla="*/ 81280 h 492760"/>
                <a:gd name="connsiteX15" fmla="*/ 411480 w 528320"/>
                <a:gd name="connsiteY15" fmla="*/ 111760 h 492760"/>
                <a:gd name="connsiteX16" fmla="*/ 421640 w 528320"/>
                <a:gd name="connsiteY16" fmla="*/ 127000 h 492760"/>
                <a:gd name="connsiteX17" fmla="*/ 467360 w 528320"/>
                <a:gd name="connsiteY17" fmla="*/ 162560 h 492760"/>
                <a:gd name="connsiteX18" fmla="*/ 497840 w 528320"/>
                <a:gd name="connsiteY18" fmla="*/ 177800 h 492760"/>
                <a:gd name="connsiteX19" fmla="*/ 513080 w 528320"/>
                <a:gd name="connsiteY19" fmla="*/ 208280 h 492760"/>
                <a:gd name="connsiteX20" fmla="*/ 528320 w 528320"/>
                <a:gd name="connsiteY20" fmla="*/ 248920 h 492760"/>
                <a:gd name="connsiteX21" fmla="*/ 523240 w 528320"/>
                <a:gd name="connsiteY21" fmla="*/ 340360 h 492760"/>
                <a:gd name="connsiteX22" fmla="*/ 487680 w 528320"/>
                <a:gd name="connsiteY22" fmla="*/ 365760 h 492760"/>
                <a:gd name="connsiteX23" fmla="*/ 472440 w 528320"/>
                <a:gd name="connsiteY23" fmla="*/ 370840 h 492760"/>
                <a:gd name="connsiteX24" fmla="*/ 421640 w 528320"/>
                <a:gd name="connsiteY24" fmla="*/ 386080 h 492760"/>
                <a:gd name="connsiteX25" fmla="*/ 401320 w 528320"/>
                <a:gd name="connsiteY25" fmla="*/ 396240 h 492760"/>
                <a:gd name="connsiteX26" fmla="*/ 386080 w 528320"/>
                <a:gd name="connsiteY26" fmla="*/ 406400 h 492760"/>
                <a:gd name="connsiteX27" fmla="*/ 365760 w 528320"/>
                <a:gd name="connsiteY27" fmla="*/ 411480 h 492760"/>
                <a:gd name="connsiteX28" fmla="*/ 325120 w 528320"/>
                <a:gd name="connsiteY28" fmla="*/ 441960 h 492760"/>
                <a:gd name="connsiteX29" fmla="*/ 294640 w 528320"/>
                <a:gd name="connsiteY29" fmla="*/ 457200 h 492760"/>
                <a:gd name="connsiteX30" fmla="*/ 259080 w 528320"/>
                <a:gd name="connsiteY30" fmla="*/ 467360 h 492760"/>
                <a:gd name="connsiteX31" fmla="*/ 233680 w 528320"/>
                <a:gd name="connsiteY31" fmla="*/ 477520 h 492760"/>
                <a:gd name="connsiteX32" fmla="*/ 167640 w 528320"/>
                <a:gd name="connsiteY32" fmla="*/ 492760 h 492760"/>
                <a:gd name="connsiteX33" fmla="*/ 81280 w 528320"/>
                <a:gd name="connsiteY33" fmla="*/ 487680 h 492760"/>
                <a:gd name="connsiteX34" fmla="*/ 66040 w 528320"/>
                <a:gd name="connsiteY34" fmla="*/ 482600 h 492760"/>
                <a:gd name="connsiteX35" fmla="*/ 55880 w 528320"/>
                <a:gd name="connsiteY35" fmla="*/ 467360 h 492760"/>
                <a:gd name="connsiteX36" fmla="*/ 40640 w 528320"/>
                <a:gd name="connsiteY36" fmla="*/ 452120 h 492760"/>
                <a:gd name="connsiteX37" fmla="*/ 35560 w 528320"/>
                <a:gd name="connsiteY37" fmla="*/ 436880 h 492760"/>
                <a:gd name="connsiteX38" fmla="*/ 25400 w 528320"/>
                <a:gd name="connsiteY38" fmla="*/ 421640 h 492760"/>
                <a:gd name="connsiteX39" fmla="*/ 20320 w 528320"/>
                <a:gd name="connsiteY39" fmla="*/ 401320 h 492760"/>
                <a:gd name="connsiteX40" fmla="*/ 10160 w 528320"/>
                <a:gd name="connsiteY40" fmla="*/ 370840 h 492760"/>
                <a:gd name="connsiteX41" fmla="*/ 5080 w 528320"/>
                <a:gd name="connsiteY41" fmla="*/ 355600 h 492760"/>
                <a:gd name="connsiteX42" fmla="*/ 0 w 528320"/>
                <a:gd name="connsiteY42" fmla="*/ 340360 h 492760"/>
                <a:gd name="connsiteX43" fmla="*/ 5080 w 528320"/>
                <a:gd name="connsiteY43" fmla="*/ 243840 h 492760"/>
                <a:gd name="connsiteX44" fmla="*/ 15240 w 528320"/>
                <a:gd name="connsiteY44" fmla="*/ 213360 h 492760"/>
                <a:gd name="connsiteX45" fmla="*/ 25400 w 528320"/>
                <a:gd name="connsiteY45" fmla="*/ 137160 h 492760"/>
                <a:gd name="connsiteX0" fmla="*/ 25400 w 528320"/>
                <a:gd name="connsiteY0" fmla="*/ 137160 h 492760"/>
                <a:gd name="connsiteX1" fmla="*/ 106105 w 528320"/>
                <a:gd name="connsiteY1" fmla="*/ 167728 h 492760"/>
                <a:gd name="connsiteX2" fmla="*/ 38723 w 528320"/>
                <a:gd name="connsiteY2" fmla="*/ 174333 h 492760"/>
                <a:gd name="connsiteX3" fmla="*/ 66941 w 528320"/>
                <a:gd name="connsiteY3" fmla="*/ 198556 h 492760"/>
                <a:gd name="connsiteX4" fmla="*/ 146403 w 528320"/>
                <a:gd name="connsiteY4" fmla="*/ 172808 h 492760"/>
                <a:gd name="connsiteX5" fmla="*/ 106680 w 528320"/>
                <a:gd name="connsiteY5" fmla="*/ 0 h 492760"/>
                <a:gd name="connsiteX6" fmla="*/ 147320 w 528320"/>
                <a:gd name="connsiteY6" fmla="*/ 10160 h 492760"/>
                <a:gd name="connsiteX7" fmla="*/ 162560 w 528320"/>
                <a:gd name="connsiteY7" fmla="*/ 25400 h 492760"/>
                <a:gd name="connsiteX8" fmla="*/ 193040 w 528320"/>
                <a:gd name="connsiteY8" fmla="*/ 35560 h 492760"/>
                <a:gd name="connsiteX9" fmla="*/ 228600 w 528320"/>
                <a:gd name="connsiteY9" fmla="*/ 45720 h 492760"/>
                <a:gd name="connsiteX10" fmla="*/ 309880 w 528320"/>
                <a:gd name="connsiteY10" fmla="*/ 40640 h 492760"/>
                <a:gd name="connsiteX11" fmla="*/ 325120 w 528320"/>
                <a:gd name="connsiteY11" fmla="*/ 35560 h 492760"/>
                <a:gd name="connsiteX12" fmla="*/ 360680 w 528320"/>
                <a:gd name="connsiteY12" fmla="*/ 40640 h 492760"/>
                <a:gd name="connsiteX13" fmla="*/ 375920 w 528320"/>
                <a:gd name="connsiteY13" fmla="*/ 50800 h 492760"/>
                <a:gd name="connsiteX14" fmla="*/ 391160 w 528320"/>
                <a:gd name="connsiteY14" fmla="*/ 81280 h 492760"/>
                <a:gd name="connsiteX15" fmla="*/ 411480 w 528320"/>
                <a:gd name="connsiteY15" fmla="*/ 111760 h 492760"/>
                <a:gd name="connsiteX16" fmla="*/ 421640 w 528320"/>
                <a:gd name="connsiteY16" fmla="*/ 127000 h 492760"/>
                <a:gd name="connsiteX17" fmla="*/ 467360 w 528320"/>
                <a:gd name="connsiteY17" fmla="*/ 162560 h 492760"/>
                <a:gd name="connsiteX18" fmla="*/ 497840 w 528320"/>
                <a:gd name="connsiteY18" fmla="*/ 177800 h 492760"/>
                <a:gd name="connsiteX19" fmla="*/ 513080 w 528320"/>
                <a:gd name="connsiteY19" fmla="*/ 208280 h 492760"/>
                <a:gd name="connsiteX20" fmla="*/ 528320 w 528320"/>
                <a:gd name="connsiteY20" fmla="*/ 248920 h 492760"/>
                <a:gd name="connsiteX21" fmla="*/ 523240 w 528320"/>
                <a:gd name="connsiteY21" fmla="*/ 340360 h 492760"/>
                <a:gd name="connsiteX22" fmla="*/ 487680 w 528320"/>
                <a:gd name="connsiteY22" fmla="*/ 365760 h 492760"/>
                <a:gd name="connsiteX23" fmla="*/ 472440 w 528320"/>
                <a:gd name="connsiteY23" fmla="*/ 370840 h 492760"/>
                <a:gd name="connsiteX24" fmla="*/ 421640 w 528320"/>
                <a:gd name="connsiteY24" fmla="*/ 386080 h 492760"/>
                <a:gd name="connsiteX25" fmla="*/ 401320 w 528320"/>
                <a:gd name="connsiteY25" fmla="*/ 396240 h 492760"/>
                <a:gd name="connsiteX26" fmla="*/ 386080 w 528320"/>
                <a:gd name="connsiteY26" fmla="*/ 406400 h 492760"/>
                <a:gd name="connsiteX27" fmla="*/ 365760 w 528320"/>
                <a:gd name="connsiteY27" fmla="*/ 411480 h 492760"/>
                <a:gd name="connsiteX28" fmla="*/ 325120 w 528320"/>
                <a:gd name="connsiteY28" fmla="*/ 441960 h 492760"/>
                <a:gd name="connsiteX29" fmla="*/ 294640 w 528320"/>
                <a:gd name="connsiteY29" fmla="*/ 457200 h 492760"/>
                <a:gd name="connsiteX30" fmla="*/ 259080 w 528320"/>
                <a:gd name="connsiteY30" fmla="*/ 467360 h 492760"/>
                <a:gd name="connsiteX31" fmla="*/ 233680 w 528320"/>
                <a:gd name="connsiteY31" fmla="*/ 477520 h 492760"/>
                <a:gd name="connsiteX32" fmla="*/ 167640 w 528320"/>
                <a:gd name="connsiteY32" fmla="*/ 492760 h 492760"/>
                <a:gd name="connsiteX33" fmla="*/ 81280 w 528320"/>
                <a:gd name="connsiteY33" fmla="*/ 487680 h 492760"/>
                <a:gd name="connsiteX34" fmla="*/ 66040 w 528320"/>
                <a:gd name="connsiteY34" fmla="*/ 482600 h 492760"/>
                <a:gd name="connsiteX35" fmla="*/ 55880 w 528320"/>
                <a:gd name="connsiteY35" fmla="*/ 467360 h 492760"/>
                <a:gd name="connsiteX36" fmla="*/ 40640 w 528320"/>
                <a:gd name="connsiteY36" fmla="*/ 452120 h 492760"/>
                <a:gd name="connsiteX37" fmla="*/ 35560 w 528320"/>
                <a:gd name="connsiteY37" fmla="*/ 436880 h 492760"/>
                <a:gd name="connsiteX38" fmla="*/ 25400 w 528320"/>
                <a:gd name="connsiteY38" fmla="*/ 421640 h 492760"/>
                <a:gd name="connsiteX39" fmla="*/ 20320 w 528320"/>
                <a:gd name="connsiteY39" fmla="*/ 401320 h 492760"/>
                <a:gd name="connsiteX40" fmla="*/ 10160 w 528320"/>
                <a:gd name="connsiteY40" fmla="*/ 370840 h 492760"/>
                <a:gd name="connsiteX41" fmla="*/ 5080 w 528320"/>
                <a:gd name="connsiteY41" fmla="*/ 355600 h 492760"/>
                <a:gd name="connsiteX42" fmla="*/ 0 w 528320"/>
                <a:gd name="connsiteY42" fmla="*/ 340360 h 492760"/>
                <a:gd name="connsiteX43" fmla="*/ 5080 w 528320"/>
                <a:gd name="connsiteY43" fmla="*/ 243840 h 492760"/>
                <a:gd name="connsiteX44" fmla="*/ 15240 w 528320"/>
                <a:gd name="connsiteY44" fmla="*/ 213360 h 492760"/>
                <a:gd name="connsiteX45" fmla="*/ 25400 w 528320"/>
                <a:gd name="connsiteY45" fmla="*/ 137160 h 492760"/>
                <a:gd name="connsiteX0" fmla="*/ 25400 w 528320"/>
                <a:gd name="connsiteY0" fmla="*/ 131451 h 487051"/>
                <a:gd name="connsiteX1" fmla="*/ 106105 w 528320"/>
                <a:gd name="connsiteY1" fmla="*/ 162019 h 487051"/>
                <a:gd name="connsiteX2" fmla="*/ 38723 w 528320"/>
                <a:gd name="connsiteY2" fmla="*/ 168624 h 487051"/>
                <a:gd name="connsiteX3" fmla="*/ 66941 w 528320"/>
                <a:gd name="connsiteY3" fmla="*/ 192847 h 487051"/>
                <a:gd name="connsiteX4" fmla="*/ 146403 w 528320"/>
                <a:gd name="connsiteY4" fmla="*/ 167099 h 487051"/>
                <a:gd name="connsiteX5" fmla="*/ 80206 w 528320"/>
                <a:gd name="connsiteY5" fmla="*/ 108466 h 487051"/>
                <a:gd name="connsiteX6" fmla="*/ 147320 w 528320"/>
                <a:gd name="connsiteY6" fmla="*/ 4451 h 487051"/>
                <a:gd name="connsiteX7" fmla="*/ 162560 w 528320"/>
                <a:gd name="connsiteY7" fmla="*/ 19691 h 487051"/>
                <a:gd name="connsiteX8" fmla="*/ 193040 w 528320"/>
                <a:gd name="connsiteY8" fmla="*/ 29851 h 487051"/>
                <a:gd name="connsiteX9" fmla="*/ 228600 w 528320"/>
                <a:gd name="connsiteY9" fmla="*/ 40011 h 487051"/>
                <a:gd name="connsiteX10" fmla="*/ 309880 w 528320"/>
                <a:gd name="connsiteY10" fmla="*/ 34931 h 487051"/>
                <a:gd name="connsiteX11" fmla="*/ 325120 w 528320"/>
                <a:gd name="connsiteY11" fmla="*/ 29851 h 487051"/>
                <a:gd name="connsiteX12" fmla="*/ 360680 w 528320"/>
                <a:gd name="connsiteY12" fmla="*/ 34931 h 487051"/>
                <a:gd name="connsiteX13" fmla="*/ 375920 w 528320"/>
                <a:gd name="connsiteY13" fmla="*/ 45091 h 487051"/>
                <a:gd name="connsiteX14" fmla="*/ 391160 w 528320"/>
                <a:gd name="connsiteY14" fmla="*/ 75571 h 487051"/>
                <a:gd name="connsiteX15" fmla="*/ 411480 w 528320"/>
                <a:gd name="connsiteY15" fmla="*/ 106051 h 487051"/>
                <a:gd name="connsiteX16" fmla="*/ 421640 w 528320"/>
                <a:gd name="connsiteY16" fmla="*/ 121291 h 487051"/>
                <a:gd name="connsiteX17" fmla="*/ 467360 w 528320"/>
                <a:gd name="connsiteY17" fmla="*/ 156851 h 487051"/>
                <a:gd name="connsiteX18" fmla="*/ 497840 w 528320"/>
                <a:gd name="connsiteY18" fmla="*/ 172091 h 487051"/>
                <a:gd name="connsiteX19" fmla="*/ 513080 w 528320"/>
                <a:gd name="connsiteY19" fmla="*/ 202571 h 487051"/>
                <a:gd name="connsiteX20" fmla="*/ 528320 w 528320"/>
                <a:gd name="connsiteY20" fmla="*/ 243211 h 487051"/>
                <a:gd name="connsiteX21" fmla="*/ 523240 w 528320"/>
                <a:gd name="connsiteY21" fmla="*/ 334651 h 487051"/>
                <a:gd name="connsiteX22" fmla="*/ 487680 w 528320"/>
                <a:gd name="connsiteY22" fmla="*/ 360051 h 487051"/>
                <a:gd name="connsiteX23" fmla="*/ 472440 w 528320"/>
                <a:gd name="connsiteY23" fmla="*/ 365131 h 487051"/>
                <a:gd name="connsiteX24" fmla="*/ 421640 w 528320"/>
                <a:gd name="connsiteY24" fmla="*/ 380371 h 487051"/>
                <a:gd name="connsiteX25" fmla="*/ 401320 w 528320"/>
                <a:gd name="connsiteY25" fmla="*/ 390531 h 487051"/>
                <a:gd name="connsiteX26" fmla="*/ 386080 w 528320"/>
                <a:gd name="connsiteY26" fmla="*/ 400691 h 487051"/>
                <a:gd name="connsiteX27" fmla="*/ 365760 w 528320"/>
                <a:gd name="connsiteY27" fmla="*/ 405771 h 487051"/>
                <a:gd name="connsiteX28" fmla="*/ 325120 w 528320"/>
                <a:gd name="connsiteY28" fmla="*/ 436251 h 487051"/>
                <a:gd name="connsiteX29" fmla="*/ 294640 w 528320"/>
                <a:gd name="connsiteY29" fmla="*/ 451491 h 487051"/>
                <a:gd name="connsiteX30" fmla="*/ 259080 w 528320"/>
                <a:gd name="connsiteY30" fmla="*/ 461651 h 487051"/>
                <a:gd name="connsiteX31" fmla="*/ 233680 w 528320"/>
                <a:gd name="connsiteY31" fmla="*/ 471811 h 487051"/>
                <a:gd name="connsiteX32" fmla="*/ 167640 w 528320"/>
                <a:gd name="connsiteY32" fmla="*/ 487051 h 487051"/>
                <a:gd name="connsiteX33" fmla="*/ 81280 w 528320"/>
                <a:gd name="connsiteY33" fmla="*/ 481971 h 487051"/>
                <a:gd name="connsiteX34" fmla="*/ 66040 w 528320"/>
                <a:gd name="connsiteY34" fmla="*/ 476891 h 487051"/>
                <a:gd name="connsiteX35" fmla="*/ 55880 w 528320"/>
                <a:gd name="connsiteY35" fmla="*/ 461651 h 487051"/>
                <a:gd name="connsiteX36" fmla="*/ 40640 w 528320"/>
                <a:gd name="connsiteY36" fmla="*/ 446411 h 487051"/>
                <a:gd name="connsiteX37" fmla="*/ 35560 w 528320"/>
                <a:gd name="connsiteY37" fmla="*/ 431171 h 487051"/>
                <a:gd name="connsiteX38" fmla="*/ 25400 w 528320"/>
                <a:gd name="connsiteY38" fmla="*/ 415931 h 487051"/>
                <a:gd name="connsiteX39" fmla="*/ 20320 w 528320"/>
                <a:gd name="connsiteY39" fmla="*/ 395611 h 487051"/>
                <a:gd name="connsiteX40" fmla="*/ 10160 w 528320"/>
                <a:gd name="connsiteY40" fmla="*/ 365131 h 487051"/>
                <a:gd name="connsiteX41" fmla="*/ 5080 w 528320"/>
                <a:gd name="connsiteY41" fmla="*/ 349891 h 487051"/>
                <a:gd name="connsiteX42" fmla="*/ 0 w 528320"/>
                <a:gd name="connsiteY42" fmla="*/ 334651 h 487051"/>
                <a:gd name="connsiteX43" fmla="*/ 5080 w 528320"/>
                <a:gd name="connsiteY43" fmla="*/ 238131 h 487051"/>
                <a:gd name="connsiteX44" fmla="*/ 15240 w 528320"/>
                <a:gd name="connsiteY44" fmla="*/ 207651 h 487051"/>
                <a:gd name="connsiteX45" fmla="*/ 25400 w 528320"/>
                <a:gd name="connsiteY45" fmla="*/ 131451 h 487051"/>
                <a:gd name="connsiteX0" fmla="*/ 25400 w 528320"/>
                <a:gd name="connsiteY0" fmla="*/ 128150 h 483750"/>
                <a:gd name="connsiteX1" fmla="*/ 106105 w 528320"/>
                <a:gd name="connsiteY1" fmla="*/ 158718 h 483750"/>
                <a:gd name="connsiteX2" fmla="*/ 38723 w 528320"/>
                <a:gd name="connsiteY2" fmla="*/ 165323 h 483750"/>
                <a:gd name="connsiteX3" fmla="*/ 66941 w 528320"/>
                <a:gd name="connsiteY3" fmla="*/ 189546 h 483750"/>
                <a:gd name="connsiteX4" fmla="*/ 146403 w 528320"/>
                <a:gd name="connsiteY4" fmla="*/ 163798 h 483750"/>
                <a:gd name="connsiteX5" fmla="*/ 80206 w 528320"/>
                <a:gd name="connsiteY5" fmla="*/ 105165 h 483750"/>
                <a:gd name="connsiteX6" fmla="*/ 147320 w 528320"/>
                <a:gd name="connsiteY6" fmla="*/ 1150 h 483750"/>
                <a:gd name="connsiteX7" fmla="*/ 119716 w 528320"/>
                <a:gd name="connsiteY7" fmla="*/ 47960 h 483750"/>
                <a:gd name="connsiteX8" fmla="*/ 193040 w 528320"/>
                <a:gd name="connsiteY8" fmla="*/ 26550 h 483750"/>
                <a:gd name="connsiteX9" fmla="*/ 228600 w 528320"/>
                <a:gd name="connsiteY9" fmla="*/ 36710 h 483750"/>
                <a:gd name="connsiteX10" fmla="*/ 309880 w 528320"/>
                <a:gd name="connsiteY10" fmla="*/ 31630 h 483750"/>
                <a:gd name="connsiteX11" fmla="*/ 325120 w 528320"/>
                <a:gd name="connsiteY11" fmla="*/ 26550 h 483750"/>
                <a:gd name="connsiteX12" fmla="*/ 360680 w 528320"/>
                <a:gd name="connsiteY12" fmla="*/ 31630 h 483750"/>
                <a:gd name="connsiteX13" fmla="*/ 375920 w 528320"/>
                <a:gd name="connsiteY13" fmla="*/ 41790 h 483750"/>
                <a:gd name="connsiteX14" fmla="*/ 391160 w 528320"/>
                <a:gd name="connsiteY14" fmla="*/ 72270 h 483750"/>
                <a:gd name="connsiteX15" fmla="*/ 411480 w 528320"/>
                <a:gd name="connsiteY15" fmla="*/ 102750 h 483750"/>
                <a:gd name="connsiteX16" fmla="*/ 421640 w 528320"/>
                <a:gd name="connsiteY16" fmla="*/ 117990 h 483750"/>
                <a:gd name="connsiteX17" fmla="*/ 467360 w 528320"/>
                <a:gd name="connsiteY17" fmla="*/ 153550 h 483750"/>
                <a:gd name="connsiteX18" fmla="*/ 497840 w 528320"/>
                <a:gd name="connsiteY18" fmla="*/ 168790 h 483750"/>
                <a:gd name="connsiteX19" fmla="*/ 513080 w 528320"/>
                <a:gd name="connsiteY19" fmla="*/ 199270 h 483750"/>
                <a:gd name="connsiteX20" fmla="*/ 528320 w 528320"/>
                <a:gd name="connsiteY20" fmla="*/ 239910 h 483750"/>
                <a:gd name="connsiteX21" fmla="*/ 523240 w 528320"/>
                <a:gd name="connsiteY21" fmla="*/ 331350 h 483750"/>
                <a:gd name="connsiteX22" fmla="*/ 487680 w 528320"/>
                <a:gd name="connsiteY22" fmla="*/ 356750 h 483750"/>
                <a:gd name="connsiteX23" fmla="*/ 472440 w 528320"/>
                <a:gd name="connsiteY23" fmla="*/ 361830 h 483750"/>
                <a:gd name="connsiteX24" fmla="*/ 421640 w 528320"/>
                <a:gd name="connsiteY24" fmla="*/ 377070 h 483750"/>
                <a:gd name="connsiteX25" fmla="*/ 401320 w 528320"/>
                <a:gd name="connsiteY25" fmla="*/ 387230 h 483750"/>
                <a:gd name="connsiteX26" fmla="*/ 386080 w 528320"/>
                <a:gd name="connsiteY26" fmla="*/ 397390 h 483750"/>
                <a:gd name="connsiteX27" fmla="*/ 365760 w 528320"/>
                <a:gd name="connsiteY27" fmla="*/ 402470 h 483750"/>
                <a:gd name="connsiteX28" fmla="*/ 325120 w 528320"/>
                <a:gd name="connsiteY28" fmla="*/ 432950 h 483750"/>
                <a:gd name="connsiteX29" fmla="*/ 294640 w 528320"/>
                <a:gd name="connsiteY29" fmla="*/ 448190 h 483750"/>
                <a:gd name="connsiteX30" fmla="*/ 259080 w 528320"/>
                <a:gd name="connsiteY30" fmla="*/ 458350 h 483750"/>
                <a:gd name="connsiteX31" fmla="*/ 233680 w 528320"/>
                <a:gd name="connsiteY31" fmla="*/ 468510 h 483750"/>
                <a:gd name="connsiteX32" fmla="*/ 167640 w 528320"/>
                <a:gd name="connsiteY32" fmla="*/ 483750 h 483750"/>
                <a:gd name="connsiteX33" fmla="*/ 81280 w 528320"/>
                <a:gd name="connsiteY33" fmla="*/ 478670 h 483750"/>
                <a:gd name="connsiteX34" fmla="*/ 66040 w 528320"/>
                <a:gd name="connsiteY34" fmla="*/ 473590 h 483750"/>
                <a:gd name="connsiteX35" fmla="*/ 55880 w 528320"/>
                <a:gd name="connsiteY35" fmla="*/ 458350 h 483750"/>
                <a:gd name="connsiteX36" fmla="*/ 40640 w 528320"/>
                <a:gd name="connsiteY36" fmla="*/ 443110 h 483750"/>
                <a:gd name="connsiteX37" fmla="*/ 35560 w 528320"/>
                <a:gd name="connsiteY37" fmla="*/ 427870 h 483750"/>
                <a:gd name="connsiteX38" fmla="*/ 25400 w 528320"/>
                <a:gd name="connsiteY38" fmla="*/ 412630 h 483750"/>
                <a:gd name="connsiteX39" fmla="*/ 20320 w 528320"/>
                <a:gd name="connsiteY39" fmla="*/ 392310 h 483750"/>
                <a:gd name="connsiteX40" fmla="*/ 10160 w 528320"/>
                <a:gd name="connsiteY40" fmla="*/ 361830 h 483750"/>
                <a:gd name="connsiteX41" fmla="*/ 5080 w 528320"/>
                <a:gd name="connsiteY41" fmla="*/ 346590 h 483750"/>
                <a:gd name="connsiteX42" fmla="*/ 0 w 528320"/>
                <a:gd name="connsiteY42" fmla="*/ 331350 h 483750"/>
                <a:gd name="connsiteX43" fmla="*/ 5080 w 528320"/>
                <a:gd name="connsiteY43" fmla="*/ 234830 h 483750"/>
                <a:gd name="connsiteX44" fmla="*/ 15240 w 528320"/>
                <a:gd name="connsiteY44" fmla="*/ 204350 h 483750"/>
                <a:gd name="connsiteX45" fmla="*/ 25400 w 528320"/>
                <a:gd name="connsiteY45" fmla="*/ 128150 h 483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28320" h="483750">
                  <a:moveTo>
                    <a:pt x="25400" y="128150"/>
                  </a:moveTo>
                  <a:cubicBezTo>
                    <a:pt x="27093" y="107830"/>
                    <a:pt x="103885" y="152523"/>
                    <a:pt x="106105" y="158718"/>
                  </a:cubicBezTo>
                  <a:cubicBezTo>
                    <a:pt x="108325" y="164913"/>
                    <a:pt x="45250" y="160185"/>
                    <a:pt x="38723" y="165323"/>
                  </a:cubicBezTo>
                  <a:cubicBezTo>
                    <a:pt x="32196" y="170461"/>
                    <a:pt x="48994" y="189800"/>
                    <a:pt x="66941" y="189546"/>
                  </a:cubicBezTo>
                  <a:cubicBezTo>
                    <a:pt x="84888" y="189292"/>
                    <a:pt x="144192" y="177862"/>
                    <a:pt x="146403" y="163798"/>
                  </a:cubicBezTo>
                  <a:cubicBezTo>
                    <a:pt x="148614" y="149735"/>
                    <a:pt x="57212" y="112830"/>
                    <a:pt x="80206" y="105165"/>
                  </a:cubicBezTo>
                  <a:cubicBezTo>
                    <a:pt x="83870" y="105898"/>
                    <a:pt x="140735" y="10684"/>
                    <a:pt x="147320" y="1150"/>
                  </a:cubicBezTo>
                  <a:cubicBezTo>
                    <a:pt x="153905" y="-8384"/>
                    <a:pt x="113436" y="44471"/>
                    <a:pt x="119716" y="47960"/>
                  </a:cubicBezTo>
                  <a:cubicBezTo>
                    <a:pt x="129078" y="53161"/>
                    <a:pt x="174893" y="28425"/>
                    <a:pt x="193040" y="26550"/>
                  </a:cubicBezTo>
                  <a:cubicBezTo>
                    <a:pt x="211187" y="24675"/>
                    <a:pt x="203085" y="30331"/>
                    <a:pt x="228600" y="36710"/>
                  </a:cubicBezTo>
                  <a:cubicBezTo>
                    <a:pt x="255693" y="35017"/>
                    <a:pt x="282883" y="34472"/>
                    <a:pt x="309880" y="31630"/>
                  </a:cubicBezTo>
                  <a:cubicBezTo>
                    <a:pt x="315205" y="31069"/>
                    <a:pt x="319765" y="26550"/>
                    <a:pt x="325120" y="26550"/>
                  </a:cubicBezTo>
                  <a:cubicBezTo>
                    <a:pt x="337094" y="26550"/>
                    <a:pt x="348827" y="29937"/>
                    <a:pt x="360680" y="31630"/>
                  </a:cubicBezTo>
                  <a:cubicBezTo>
                    <a:pt x="365760" y="35017"/>
                    <a:pt x="371603" y="37473"/>
                    <a:pt x="375920" y="41790"/>
                  </a:cubicBezTo>
                  <a:cubicBezTo>
                    <a:pt x="392834" y="58704"/>
                    <a:pt x="380831" y="53677"/>
                    <a:pt x="391160" y="72270"/>
                  </a:cubicBezTo>
                  <a:cubicBezTo>
                    <a:pt x="397090" y="82944"/>
                    <a:pt x="404707" y="92590"/>
                    <a:pt x="411480" y="102750"/>
                  </a:cubicBezTo>
                  <a:cubicBezTo>
                    <a:pt x="414867" y="107830"/>
                    <a:pt x="417323" y="113673"/>
                    <a:pt x="421640" y="117990"/>
                  </a:cubicBezTo>
                  <a:cubicBezTo>
                    <a:pt x="434789" y="131139"/>
                    <a:pt x="449131" y="147474"/>
                    <a:pt x="467360" y="153550"/>
                  </a:cubicBezTo>
                  <a:cubicBezTo>
                    <a:pt x="488392" y="160561"/>
                    <a:pt x="478145" y="155660"/>
                    <a:pt x="497840" y="168790"/>
                  </a:cubicBezTo>
                  <a:cubicBezTo>
                    <a:pt x="517365" y="198078"/>
                    <a:pt x="500461" y="169825"/>
                    <a:pt x="513080" y="199270"/>
                  </a:cubicBezTo>
                  <a:cubicBezTo>
                    <a:pt x="529019" y="236461"/>
                    <a:pt x="518954" y="202447"/>
                    <a:pt x="528320" y="239910"/>
                  </a:cubicBezTo>
                  <a:cubicBezTo>
                    <a:pt x="526627" y="270390"/>
                    <a:pt x="530311" y="301653"/>
                    <a:pt x="523240" y="331350"/>
                  </a:cubicBezTo>
                  <a:cubicBezTo>
                    <a:pt x="522929" y="332656"/>
                    <a:pt x="492014" y="354583"/>
                    <a:pt x="487680" y="356750"/>
                  </a:cubicBezTo>
                  <a:cubicBezTo>
                    <a:pt x="482891" y="359145"/>
                    <a:pt x="477589" y="360359"/>
                    <a:pt x="472440" y="361830"/>
                  </a:cubicBezTo>
                  <a:cubicBezTo>
                    <a:pt x="455425" y="366691"/>
                    <a:pt x="437736" y="369022"/>
                    <a:pt x="421640" y="377070"/>
                  </a:cubicBezTo>
                  <a:cubicBezTo>
                    <a:pt x="414867" y="380457"/>
                    <a:pt x="407895" y="383473"/>
                    <a:pt x="401320" y="387230"/>
                  </a:cubicBezTo>
                  <a:cubicBezTo>
                    <a:pt x="396019" y="390259"/>
                    <a:pt x="391692" y="394985"/>
                    <a:pt x="386080" y="397390"/>
                  </a:cubicBezTo>
                  <a:cubicBezTo>
                    <a:pt x="379663" y="400140"/>
                    <a:pt x="372533" y="400777"/>
                    <a:pt x="365760" y="402470"/>
                  </a:cubicBezTo>
                  <a:cubicBezTo>
                    <a:pt x="352213" y="412630"/>
                    <a:pt x="341184" y="427595"/>
                    <a:pt x="325120" y="432950"/>
                  </a:cubicBezTo>
                  <a:cubicBezTo>
                    <a:pt x="286814" y="445719"/>
                    <a:pt x="334031" y="428495"/>
                    <a:pt x="294640" y="448190"/>
                  </a:cubicBezTo>
                  <a:cubicBezTo>
                    <a:pt x="284855" y="453082"/>
                    <a:pt x="268846" y="455095"/>
                    <a:pt x="259080" y="458350"/>
                  </a:cubicBezTo>
                  <a:cubicBezTo>
                    <a:pt x="250429" y="461234"/>
                    <a:pt x="242396" y="465828"/>
                    <a:pt x="233680" y="468510"/>
                  </a:cubicBezTo>
                  <a:cubicBezTo>
                    <a:pt x="210922" y="475512"/>
                    <a:pt x="190495" y="479179"/>
                    <a:pt x="167640" y="483750"/>
                  </a:cubicBezTo>
                  <a:cubicBezTo>
                    <a:pt x="138853" y="482057"/>
                    <a:pt x="109973" y="481539"/>
                    <a:pt x="81280" y="478670"/>
                  </a:cubicBezTo>
                  <a:cubicBezTo>
                    <a:pt x="75952" y="478137"/>
                    <a:pt x="70221" y="476935"/>
                    <a:pt x="66040" y="473590"/>
                  </a:cubicBezTo>
                  <a:cubicBezTo>
                    <a:pt x="61272" y="469776"/>
                    <a:pt x="59789" y="463040"/>
                    <a:pt x="55880" y="458350"/>
                  </a:cubicBezTo>
                  <a:cubicBezTo>
                    <a:pt x="51281" y="452831"/>
                    <a:pt x="45720" y="448190"/>
                    <a:pt x="40640" y="443110"/>
                  </a:cubicBezTo>
                  <a:cubicBezTo>
                    <a:pt x="38947" y="438030"/>
                    <a:pt x="37955" y="432659"/>
                    <a:pt x="35560" y="427870"/>
                  </a:cubicBezTo>
                  <a:cubicBezTo>
                    <a:pt x="32830" y="422409"/>
                    <a:pt x="27805" y="418242"/>
                    <a:pt x="25400" y="412630"/>
                  </a:cubicBezTo>
                  <a:cubicBezTo>
                    <a:pt x="22650" y="406213"/>
                    <a:pt x="22326" y="398997"/>
                    <a:pt x="20320" y="392310"/>
                  </a:cubicBezTo>
                  <a:cubicBezTo>
                    <a:pt x="17243" y="382052"/>
                    <a:pt x="13547" y="371990"/>
                    <a:pt x="10160" y="361830"/>
                  </a:cubicBezTo>
                  <a:lnTo>
                    <a:pt x="5080" y="346590"/>
                  </a:lnTo>
                  <a:lnTo>
                    <a:pt x="0" y="331350"/>
                  </a:lnTo>
                  <a:cubicBezTo>
                    <a:pt x="1693" y="299177"/>
                    <a:pt x="1241" y="266818"/>
                    <a:pt x="5080" y="234830"/>
                  </a:cubicBezTo>
                  <a:cubicBezTo>
                    <a:pt x="6356" y="224197"/>
                    <a:pt x="15240" y="204350"/>
                    <a:pt x="15240" y="204350"/>
                  </a:cubicBezTo>
                  <a:lnTo>
                    <a:pt x="25400" y="1281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35000">
                  <a:schemeClr val="accent4">
                    <a:lumMod val="0"/>
                    <a:lumOff val="100000"/>
                  </a:schemeClr>
                </a:gs>
                <a:gs pos="100000">
                  <a:schemeClr val="accent4">
                    <a:lumMod val="58000"/>
                    <a:lumOff val="42000"/>
                    <a:alpha val="6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  <p:sp>
          <p:nvSpPr>
            <p:cNvPr id="20" name="צורה חופשית: צורה 19">
              <a:extLst>
                <a:ext uri="{FF2B5EF4-FFF2-40B4-BE49-F238E27FC236}">
                  <a16:creationId xmlns:a16="http://schemas.microsoft.com/office/drawing/2014/main" id="{06848DE6-8B98-4B9A-BF28-61D1652C2703}"/>
                </a:ext>
              </a:extLst>
            </p:cNvPr>
            <p:cNvSpPr/>
            <p:nvPr/>
          </p:nvSpPr>
          <p:spPr>
            <a:xfrm rot="19576642">
              <a:off x="5637099" y="5255946"/>
              <a:ext cx="192637" cy="234603"/>
            </a:xfrm>
            <a:custGeom>
              <a:avLst/>
              <a:gdLst>
                <a:gd name="connsiteX0" fmla="*/ 25400 w 528320"/>
                <a:gd name="connsiteY0" fmla="*/ 137160 h 492760"/>
                <a:gd name="connsiteX1" fmla="*/ 30480 w 528320"/>
                <a:gd name="connsiteY1" fmla="*/ 76200 h 492760"/>
                <a:gd name="connsiteX2" fmla="*/ 35560 w 528320"/>
                <a:gd name="connsiteY2" fmla="*/ 60960 h 492760"/>
                <a:gd name="connsiteX3" fmla="*/ 45720 w 528320"/>
                <a:gd name="connsiteY3" fmla="*/ 40640 h 492760"/>
                <a:gd name="connsiteX4" fmla="*/ 60960 w 528320"/>
                <a:gd name="connsiteY4" fmla="*/ 25400 h 492760"/>
                <a:gd name="connsiteX5" fmla="*/ 106680 w 528320"/>
                <a:gd name="connsiteY5" fmla="*/ 0 h 492760"/>
                <a:gd name="connsiteX6" fmla="*/ 147320 w 528320"/>
                <a:gd name="connsiteY6" fmla="*/ 10160 h 492760"/>
                <a:gd name="connsiteX7" fmla="*/ 162560 w 528320"/>
                <a:gd name="connsiteY7" fmla="*/ 25400 h 492760"/>
                <a:gd name="connsiteX8" fmla="*/ 193040 w 528320"/>
                <a:gd name="connsiteY8" fmla="*/ 35560 h 492760"/>
                <a:gd name="connsiteX9" fmla="*/ 228600 w 528320"/>
                <a:gd name="connsiteY9" fmla="*/ 45720 h 492760"/>
                <a:gd name="connsiteX10" fmla="*/ 309880 w 528320"/>
                <a:gd name="connsiteY10" fmla="*/ 40640 h 492760"/>
                <a:gd name="connsiteX11" fmla="*/ 325120 w 528320"/>
                <a:gd name="connsiteY11" fmla="*/ 35560 h 492760"/>
                <a:gd name="connsiteX12" fmla="*/ 360680 w 528320"/>
                <a:gd name="connsiteY12" fmla="*/ 40640 h 492760"/>
                <a:gd name="connsiteX13" fmla="*/ 375920 w 528320"/>
                <a:gd name="connsiteY13" fmla="*/ 50800 h 492760"/>
                <a:gd name="connsiteX14" fmla="*/ 391160 w 528320"/>
                <a:gd name="connsiteY14" fmla="*/ 81280 h 492760"/>
                <a:gd name="connsiteX15" fmla="*/ 411480 w 528320"/>
                <a:gd name="connsiteY15" fmla="*/ 111760 h 492760"/>
                <a:gd name="connsiteX16" fmla="*/ 421640 w 528320"/>
                <a:gd name="connsiteY16" fmla="*/ 127000 h 492760"/>
                <a:gd name="connsiteX17" fmla="*/ 467360 w 528320"/>
                <a:gd name="connsiteY17" fmla="*/ 162560 h 492760"/>
                <a:gd name="connsiteX18" fmla="*/ 497840 w 528320"/>
                <a:gd name="connsiteY18" fmla="*/ 177800 h 492760"/>
                <a:gd name="connsiteX19" fmla="*/ 513080 w 528320"/>
                <a:gd name="connsiteY19" fmla="*/ 208280 h 492760"/>
                <a:gd name="connsiteX20" fmla="*/ 528320 w 528320"/>
                <a:gd name="connsiteY20" fmla="*/ 248920 h 492760"/>
                <a:gd name="connsiteX21" fmla="*/ 523240 w 528320"/>
                <a:gd name="connsiteY21" fmla="*/ 340360 h 492760"/>
                <a:gd name="connsiteX22" fmla="*/ 487680 w 528320"/>
                <a:gd name="connsiteY22" fmla="*/ 365760 h 492760"/>
                <a:gd name="connsiteX23" fmla="*/ 472440 w 528320"/>
                <a:gd name="connsiteY23" fmla="*/ 370840 h 492760"/>
                <a:gd name="connsiteX24" fmla="*/ 421640 w 528320"/>
                <a:gd name="connsiteY24" fmla="*/ 386080 h 492760"/>
                <a:gd name="connsiteX25" fmla="*/ 401320 w 528320"/>
                <a:gd name="connsiteY25" fmla="*/ 396240 h 492760"/>
                <a:gd name="connsiteX26" fmla="*/ 386080 w 528320"/>
                <a:gd name="connsiteY26" fmla="*/ 406400 h 492760"/>
                <a:gd name="connsiteX27" fmla="*/ 365760 w 528320"/>
                <a:gd name="connsiteY27" fmla="*/ 411480 h 492760"/>
                <a:gd name="connsiteX28" fmla="*/ 325120 w 528320"/>
                <a:gd name="connsiteY28" fmla="*/ 441960 h 492760"/>
                <a:gd name="connsiteX29" fmla="*/ 294640 w 528320"/>
                <a:gd name="connsiteY29" fmla="*/ 457200 h 492760"/>
                <a:gd name="connsiteX30" fmla="*/ 259080 w 528320"/>
                <a:gd name="connsiteY30" fmla="*/ 467360 h 492760"/>
                <a:gd name="connsiteX31" fmla="*/ 233680 w 528320"/>
                <a:gd name="connsiteY31" fmla="*/ 477520 h 492760"/>
                <a:gd name="connsiteX32" fmla="*/ 167640 w 528320"/>
                <a:gd name="connsiteY32" fmla="*/ 492760 h 492760"/>
                <a:gd name="connsiteX33" fmla="*/ 81280 w 528320"/>
                <a:gd name="connsiteY33" fmla="*/ 487680 h 492760"/>
                <a:gd name="connsiteX34" fmla="*/ 66040 w 528320"/>
                <a:gd name="connsiteY34" fmla="*/ 482600 h 492760"/>
                <a:gd name="connsiteX35" fmla="*/ 55880 w 528320"/>
                <a:gd name="connsiteY35" fmla="*/ 467360 h 492760"/>
                <a:gd name="connsiteX36" fmla="*/ 40640 w 528320"/>
                <a:gd name="connsiteY36" fmla="*/ 452120 h 492760"/>
                <a:gd name="connsiteX37" fmla="*/ 35560 w 528320"/>
                <a:gd name="connsiteY37" fmla="*/ 436880 h 492760"/>
                <a:gd name="connsiteX38" fmla="*/ 25400 w 528320"/>
                <a:gd name="connsiteY38" fmla="*/ 421640 h 492760"/>
                <a:gd name="connsiteX39" fmla="*/ 20320 w 528320"/>
                <a:gd name="connsiteY39" fmla="*/ 401320 h 492760"/>
                <a:gd name="connsiteX40" fmla="*/ 10160 w 528320"/>
                <a:gd name="connsiteY40" fmla="*/ 370840 h 492760"/>
                <a:gd name="connsiteX41" fmla="*/ 5080 w 528320"/>
                <a:gd name="connsiteY41" fmla="*/ 355600 h 492760"/>
                <a:gd name="connsiteX42" fmla="*/ 0 w 528320"/>
                <a:gd name="connsiteY42" fmla="*/ 340360 h 492760"/>
                <a:gd name="connsiteX43" fmla="*/ 5080 w 528320"/>
                <a:gd name="connsiteY43" fmla="*/ 243840 h 492760"/>
                <a:gd name="connsiteX44" fmla="*/ 15240 w 528320"/>
                <a:gd name="connsiteY44" fmla="*/ 213360 h 492760"/>
                <a:gd name="connsiteX45" fmla="*/ 25400 w 528320"/>
                <a:gd name="connsiteY45" fmla="*/ 137160 h 492760"/>
                <a:gd name="connsiteX0" fmla="*/ 25400 w 528320"/>
                <a:gd name="connsiteY0" fmla="*/ 137160 h 492760"/>
                <a:gd name="connsiteX1" fmla="*/ 30480 w 528320"/>
                <a:gd name="connsiteY1" fmla="*/ 76200 h 492760"/>
                <a:gd name="connsiteX2" fmla="*/ 35560 w 528320"/>
                <a:gd name="connsiteY2" fmla="*/ 60960 h 492760"/>
                <a:gd name="connsiteX3" fmla="*/ 45720 w 528320"/>
                <a:gd name="connsiteY3" fmla="*/ 40640 h 492760"/>
                <a:gd name="connsiteX4" fmla="*/ 146403 w 528320"/>
                <a:gd name="connsiteY4" fmla="*/ 172808 h 492760"/>
                <a:gd name="connsiteX5" fmla="*/ 106680 w 528320"/>
                <a:gd name="connsiteY5" fmla="*/ 0 h 492760"/>
                <a:gd name="connsiteX6" fmla="*/ 147320 w 528320"/>
                <a:gd name="connsiteY6" fmla="*/ 10160 h 492760"/>
                <a:gd name="connsiteX7" fmla="*/ 162560 w 528320"/>
                <a:gd name="connsiteY7" fmla="*/ 25400 h 492760"/>
                <a:gd name="connsiteX8" fmla="*/ 193040 w 528320"/>
                <a:gd name="connsiteY8" fmla="*/ 35560 h 492760"/>
                <a:gd name="connsiteX9" fmla="*/ 228600 w 528320"/>
                <a:gd name="connsiteY9" fmla="*/ 45720 h 492760"/>
                <a:gd name="connsiteX10" fmla="*/ 309880 w 528320"/>
                <a:gd name="connsiteY10" fmla="*/ 40640 h 492760"/>
                <a:gd name="connsiteX11" fmla="*/ 325120 w 528320"/>
                <a:gd name="connsiteY11" fmla="*/ 35560 h 492760"/>
                <a:gd name="connsiteX12" fmla="*/ 360680 w 528320"/>
                <a:gd name="connsiteY12" fmla="*/ 40640 h 492760"/>
                <a:gd name="connsiteX13" fmla="*/ 375920 w 528320"/>
                <a:gd name="connsiteY13" fmla="*/ 50800 h 492760"/>
                <a:gd name="connsiteX14" fmla="*/ 391160 w 528320"/>
                <a:gd name="connsiteY14" fmla="*/ 81280 h 492760"/>
                <a:gd name="connsiteX15" fmla="*/ 411480 w 528320"/>
                <a:gd name="connsiteY15" fmla="*/ 111760 h 492760"/>
                <a:gd name="connsiteX16" fmla="*/ 421640 w 528320"/>
                <a:gd name="connsiteY16" fmla="*/ 127000 h 492760"/>
                <a:gd name="connsiteX17" fmla="*/ 467360 w 528320"/>
                <a:gd name="connsiteY17" fmla="*/ 162560 h 492760"/>
                <a:gd name="connsiteX18" fmla="*/ 497840 w 528320"/>
                <a:gd name="connsiteY18" fmla="*/ 177800 h 492760"/>
                <a:gd name="connsiteX19" fmla="*/ 513080 w 528320"/>
                <a:gd name="connsiteY19" fmla="*/ 208280 h 492760"/>
                <a:gd name="connsiteX20" fmla="*/ 528320 w 528320"/>
                <a:gd name="connsiteY20" fmla="*/ 248920 h 492760"/>
                <a:gd name="connsiteX21" fmla="*/ 523240 w 528320"/>
                <a:gd name="connsiteY21" fmla="*/ 340360 h 492760"/>
                <a:gd name="connsiteX22" fmla="*/ 487680 w 528320"/>
                <a:gd name="connsiteY22" fmla="*/ 365760 h 492760"/>
                <a:gd name="connsiteX23" fmla="*/ 472440 w 528320"/>
                <a:gd name="connsiteY23" fmla="*/ 370840 h 492760"/>
                <a:gd name="connsiteX24" fmla="*/ 421640 w 528320"/>
                <a:gd name="connsiteY24" fmla="*/ 386080 h 492760"/>
                <a:gd name="connsiteX25" fmla="*/ 401320 w 528320"/>
                <a:gd name="connsiteY25" fmla="*/ 396240 h 492760"/>
                <a:gd name="connsiteX26" fmla="*/ 386080 w 528320"/>
                <a:gd name="connsiteY26" fmla="*/ 406400 h 492760"/>
                <a:gd name="connsiteX27" fmla="*/ 365760 w 528320"/>
                <a:gd name="connsiteY27" fmla="*/ 411480 h 492760"/>
                <a:gd name="connsiteX28" fmla="*/ 325120 w 528320"/>
                <a:gd name="connsiteY28" fmla="*/ 441960 h 492760"/>
                <a:gd name="connsiteX29" fmla="*/ 294640 w 528320"/>
                <a:gd name="connsiteY29" fmla="*/ 457200 h 492760"/>
                <a:gd name="connsiteX30" fmla="*/ 259080 w 528320"/>
                <a:gd name="connsiteY30" fmla="*/ 467360 h 492760"/>
                <a:gd name="connsiteX31" fmla="*/ 233680 w 528320"/>
                <a:gd name="connsiteY31" fmla="*/ 477520 h 492760"/>
                <a:gd name="connsiteX32" fmla="*/ 167640 w 528320"/>
                <a:gd name="connsiteY32" fmla="*/ 492760 h 492760"/>
                <a:gd name="connsiteX33" fmla="*/ 81280 w 528320"/>
                <a:gd name="connsiteY33" fmla="*/ 487680 h 492760"/>
                <a:gd name="connsiteX34" fmla="*/ 66040 w 528320"/>
                <a:gd name="connsiteY34" fmla="*/ 482600 h 492760"/>
                <a:gd name="connsiteX35" fmla="*/ 55880 w 528320"/>
                <a:gd name="connsiteY35" fmla="*/ 467360 h 492760"/>
                <a:gd name="connsiteX36" fmla="*/ 40640 w 528320"/>
                <a:gd name="connsiteY36" fmla="*/ 452120 h 492760"/>
                <a:gd name="connsiteX37" fmla="*/ 35560 w 528320"/>
                <a:gd name="connsiteY37" fmla="*/ 436880 h 492760"/>
                <a:gd name="connsiteX38" fmla="*/ 25400 w 528320"/>
                <a:gd name="connsiteY38" fmla="*/ 421640 h 492760"/>
                <a:gd name="connsiteX39" fmla="*/ 20320 w 528320"/>
                <a:gd name="connsiteY39" fmla="*/ 401320 h 492760"/>
                <a:gd name="connsiteX40" fmla="*/ 10160 w 528320"/>
                <a:gd name="connsiteY40" fmla="*/ 370840 h 492760"/>
                <a:gd name="connsiteX41" fmla="*/ 5080 w 528320"/>
                <a:gd name="connsiteY41" fmla="*/ 355600 h 492760"/>
                <a:gd name="connsiteX42" fmla="*/ 0 w 528320"/>
                <a:gd name="connsiteY42" fmla="*/ 340360 h 492760"/>
                <a:gd name="connsiteX43" fmla="*/ 5080 w 528320"/>
                <a:gd name="connsiteY43" fmla="*/ 243840 h 492760"/>
                <a:gd name="connsiteX44" fmla="*/ 15240 w 528320"/>
                <a:gd name="connsiteY44" fmla="*/ 213360 h 492760"/>
                <a:gd name="connsiteX45" fmla="*/ 25400 w 528320"/>
                <a:gd name="connsiteY45" fmla="*/ 137160 h 492760"/>
                <a:gd name="connsiteX0" fmla="*/ 25400 w 528320"/>
                <a:gd name="connsiteY0" fmla="*/ 137160 h 492760"/>
                <a:gd name="connsiteX1" fmla="*/ 30480 w 528320"/>
                <a:gd name="connsiteY1" fmla="*/ 76200 h 492760"/>
                <a:gd name="connsiteX2" fmla="*/ 35560 w 528320"/>
                <a:gd name="connsiteY2" fmla="*/ 60960 h 492760"/>
                <a:gd name="connsiteX3" fmla="*/ 66941 w 528320"/>
                <a:gd name="connsiteY3" fmla="*/ 198556 h 492760"/>
                <a:gd name="connsiteX4" fmla="*/ 146403 w 528320"/>
                <a:gd name="connsiteY4" fmla="*/ 172808 h 492760"/>
                <a:gd name="connsiteX5" fmla="*/ 106680 w 528320"/>
                <a:gd name="connsiteY5" fmla="*/ 0 h 492760"/>
                <a:gd name="connsiteX6" fmla="*/ 147320 w 528320"/>
                <a:gd name="connsiteY6" fmla="*/ 10160 h 492760"/>
                <a:gd name="connsiteX7" fmla="*/ 162560 w 528320"/>
                <a:gd name="connsiteY7" fmla="*/ 25400 h 492760"/>
                <a:gd name="connsiteX8" fmla="*/ 193040 w 528320"/>
                <a:gd name="connsiteY8" fmla="*/ 35560 h 492760"/>
                <a:gd name="connsiteX9" fmla="*/ 228600 w 528320"/>
                <a:gd name="connsiteY9" fmla="*/ 45720 h 492760"/>
                <a:gd name="connsiteX10" fmla="*/ 309880 w 528320"/>
                <a:gd name="connsiteY10" fmla="*/ 40640 h 492760"/>
                <a:gd name="connsiteX11" fmla="*/ 325120 w 528320"/>
                <a:gd name="connsiteY11" fmla="*/ 35560 h 492760"/>
                <a:gd name="connsiteX12" fmla="*/ 360680 w 528320"/>
                <a:gd name="connsiteY12" fmla="*/ 40640 h 492760"/>
                <a:gd name="connsiteX13" fmla="*/ 375920 w 528320"/>
                <a:gd name="connsiteY13" fmla="*/ 50800 h 492760"/>
                <a:gd name="connsiteX14" fmla="*/ 391160 w 528320"/>
                <a:gd name="connsiteY14" fmla="*/ 81280 h 492760"/>
                <a:gd name="connsiteX15" fmla="*/ 411480 w 528320"/>
                <a:gd name="connsiteY15" fmla="*/ 111760 h 492760"/>
                <a:gd name="connsiteX16" fmla="*/ 421640 w 528320"/>
                <a:gd name="connsiteY16" fmla="*/ 127000 h 492760"/>
                <a:gd name="connsiteX17" fmla="*/ 467360 w 528320"/>
                <a:gd name="connsiteY17" fmla="*/ 162560 h 492760"/>
                <a:gd name="connsiteX18" fmla="*/ 497840 w 528320"/>
                <a:gd name="connsiteY18" fmla="*/ 177800 h 492760"/>
                <a:gd name="connsiteX19" fmla="*/ 513080 w 528320"/>
                <a:gd name="connsiteY19" fmla="*/ 208280 h 492760"/>
                <a:gd name="connsiteX20" fmla="*/ 528320 w 528320"/>
                <a:gd name="connsiteY20" fmla="*/ 248920 h 492760"/>
                <a:gd name="connsiteX21" fmla="*/ 523240 w 528320"/>
                <a:gd name="connsiteY21" fmla="*/ 340360 h 492760"/>
                <a:gd name="connsiteX22" fmla="*/ 487680 w 528320"/>
                <a:gd name="connsiteY22" fmla="*/ 365760 h 492760"/>
                <a:gd name="connsiteX23" fmla="*/ 472440 w 528320"/>
                <a:gd name="connsiteY23" fmla="*/ 370840 h 492760"/>
                <a:gd name="connsiteX24" fmla="*/ 421640 w 528320"/>
                <a:gd name="connsiteY24" fmla="*/ 386080 h 492760"/>
                <a:gd name="connsiteX25" fmla="*/ 401320 w 528320"/>
                <a:gd name="connsiteY25" fmla="*/ 396240 h 492760"/>
                <a:gd name="connsiteX26" fmla="*/ 386080 w 528320"/>
                <a:gd name="connsiteY26" fmla="*/ 406400 h 492760"/>
                <a:gd name="connsiteX27" fmla="*/ 365760 w 528320"/>
                <a:gd name="connsiteY27" fmla="*/ 411480 h 492760"/>
                <a:gd name="connsiteX28" fmla="*/ 325120 w 528320"/>
                <a:gd name="connsiteY28" fmla="*/ 441960 h 492760"/>
                <a:gd name="connsiteX29" fmla="*/ 294640 w 528320"/>
                <a:gd name="connsiteY29" fmla="*/ 457200 h 492760"/>
                <a:gd name="connsiteX30" fmla="*/ 259080 w 528320"/>
                <a:gd name="connsiteY30" fmla="*/ 467360 h 492760"/>
                <a:gd name="connsiteX31" fmla="*/ 233680 w 528320"/>
                <a:gd name="connsiteY31" fmla="*/ 477520 h 492760"/>
                <a:gd name="connsiteX32" fmla="*/ 167640 w 528320"/>
                <a:gd name="connsiteY32" fmla="*/ 492760 h 492760"/>
                <a:gd name="connsiteX33" fmla="*/ 81280 w 528320"/>
                <a:gd name="connsiteY33" fmla="*/ 487680 h 492760"/>
                <a:gd name="connsiteX34" fmla="*/ 66040 w 528320"/>
                <a:gd name="connsiteY34" fmla="*/ 482600 h 492760"/>
                <a:gd name="connsiteX35" fmla="*/ 55880 w 528320"/>
                <a:gd name="connsiteY35" fmla="*/ 467360 h 492760"/>
                <a:gd name="connsiteX36" fmla="*/ 40640 w 528320"/>
                <a:gd name="connsiteY36" fmla="*/ 452120 h 492760"/>
                <a:gd name="connsiteX37" fmla="*/ 35560 w 528320"/>
                <a:gd name="connsiteY37" fmla="*/ 436880 h 492760"/>
                <a:gd name="connsiteX38" fmla="*/ 25400 w 528320"/>
                <a:gd name="connsiteY38" fmla="*/ 421640 h 492760"/>
                <a:gd name="connsiteX39" fmla="*/ 20320 w 528320"/>
                <a:gd name="connsiteY39" fmla="*/ 401320 h 492760"/>
                <a:gd name="connsiteX40" fmla="*/ 10160 w 528320"/>
                <a:gd name="connsiteY40" fmla="*/ 370840 h 492760"/>
                <a:gd name="connsiteX41" fmla="*/ 5080 w 528320"/>
                <a:gd name="connsiteY41" fmla="*/ 355600 h 492760"/>
                <a:gd name="connsiteX42" fmla="*/ 0 w 528320"/>
                <a:gd name="connsiteY42" fmla="*/ 340360 h 492760"/>
                <a:gd name="connsiteX43" fmla="*/ 5080 w 528320"/>
                <a:gd name="connsiteY43" fmla="*/ 243840 h 492760"/>
                <a:gd name="connsiteX44" fmla="*/ 15240 w 528320"/>
                <a:gd name="connsiteY44" fmla="*/ 213360 h 492760"/>
                <a:gd name="connsiteX45" fmla="*/ 25400 w 528320"/>
                <a:gd name="connsiteY45" fmla="*/ 137160 h 492760"/>
                <a:gd name="connsiteX0" fmla="*/ 25400 w 528320"/>
                <a:gd name="connsiteY0" fmla="*/ 137160 h 492760"/>
                <a:gd name="connsiteX1" fmla="*/ 30480 w 528320"/>
                <a:gd name="connsiteY1" fmla="*/ 76200 h 492760"/>
                <a:gd name="connsiteX2" fmla="*/ 38723 w 528320"/>
                <a:gd name="connsiteY2" fmla="*/ 174333 h 492760"/>
                <a:gd name="connsiteX3" fmla="*/ 66941 w 528320"/>
                <a:gd name="connsiteY3" fmla="*/ 198556 h 492760"/>
                <a:gd name="connsiteX4" fmla="*/ 146403 w 528320"/>
                <a:gd name="connsiteY4" fmla="*/ 172808 h 492760"/>
                <a:gd name="connsiteX5" fmla="*/ 106680 w 528320"/>
                <a:gd name="connsiteY5" fmla="*/ 0 h 492760"/>
                <a:gd name="connsiteX6" fmla="*/ 147320 w 528320"/>
                <a:gd name="connsiteY6" fmla="*/ 10160 h 492760"/>
                <a:gd name="connsiteX7" fmla="*/ 162560 w 528320"/>
                <a:gd name="connsiteY7" fmla="*/ 25400 h 492760"/>
                <a:gd name="connsiteX8" fmla="*/ 193040 w 528320"/>
                <a:gd name="connsiteY8" fmla="*/ 35560 h 492760"/>
                <a:gd name="connsiteX9" fmla="*/ 228600 w 528320"/>
                <a:gd name="connsiteY9" fmla="*/ 45720 h 492760"/>
                <a:gd name="connsiteX10" fmla="*/ 309880 w 528320"/>
                <a:gd name="connsiteY10" fmla="*/ 40640 h 492760"/>
                <a:gd name="connsiteX11" fmla="*/ 325120 w 528320"/>
                <a:gd name="connsiteY11" fmla="*/ 35560 h 492760"/>
                <a:gd name="connsiteX12" fmla="*/ 360680 w 528320"/>
                <a:gd name="connsiteY12" fmla="*/ 40640 h 492760"/>
                <a:gd name="connsiteX13" fmla="*/ 375920 w 528320"/>
                <a:gd name="connsiteY13" fmla="*/ 50800 h 492760"/>
                <a:gd name="connsiteX14" fmla="*/ 391160 w 528320"/>
                <a:gd name="connsiteY14" fmla="*/ 81280 h 492760"/>
                <a:gd name="connsiteX15" fmla="*/ 411480 w 528320"/>
                <a:gd name="connsiteY15" fmla="*/ 111760 h 492760"/>
                <a:gd name="connsiteX16" fmla="*/ 421640 w 528320"/>
                <a:gd name="connsiteY16" fmla="*/ 127000 h 492760"/>
                <a:gd name="connsiteX17" fmla="*/ 467360 w 528320"/>
                <a:gd name="connsiteY17" fmla="*/ 162560 h 492760"/>
                <a:gd name="connsiteX18" fmla="*/ 497840 w 528320"/>
                <a:gd name="connsiteY18" fmla="*/ 177800 h 492760"/>
                <a:gd name="connsiteX19" fmla="*/ 513080 w 528320"/>
                <a:gd name="connsiteY19" fmla="*/ 208280 h 492760"/>
                <a:gd name="connsiteX20" fmla="*/ 528320 w 528320"/>
                <a:gd name="connsiteY20" fmla="*/ 248920 h 492760"/>
                <a:gd name="connsiteX21" fmla="*/ 523240 w 528320"/>
                <a:gd name="connsiteY21" fmla="*/ 340360 h 492760"/>
                <a:gd name="connsiteX22" fmla="*/ 487680 w 528320"/>
                <a:gd name="connsiteY22" fmla="*/ 365760 h 492760"/>
                <a:gd name="connsiteX23" fmla="*/ 472440 w 528320"/>
                <a:gd name="connsiteY23" fmla="*/ 370840 h 492760"/>
                <a:gd name="connsiteX24" fmla="*/ 421640 w 528320"/>
                <a:gd name="connsiteY24" fmla="*/ 386080 h 492760"/>
                <a:gd name="connsiteX25" fmla="*/ 401320 w 528320"/>
                <a:gd name="connsiteY25" fmla="*/ 396240 h 492760"/>
                <a:gd name="connsiteX26" fmla="*/ 386080 w 528320"/>
                <a:gd name="connsiteY26" fmla="*/ 406400 h 492760"/>
                <a:gd name="connsiteX27" fmla="*/ 365760 w 528320"/>
                <a:gd name="connsiteY27" fmla="*/ 411480 h 492760"/>
                <a:gd name="connsiteX28" fmla="*/ 325120 w 528320"/>
                <a:gd name="connsiteY28" fmla="*/ 441960 h 492760"/>
                <a:gd name="connsiteX29" fmla="*/ 294640 w 528320"/>
                <a:gd name="connsiteY29" fmla="*/ 457200 h 492760"/>
                <a:gd name="connsiteX30" fmla="*/ 259080 w 528320"/>
                <a:gd name="connsiteY30" fmla="*/ 467360 h 492760"/>
                <a:gd name="connsiteX31" fmla="*/ 233680 w 528320"/>
                <a:gd name="connsiteY31" fmla="*/ 477520 h 492760"/>
                <a:gd name="connsiteX32" fmla="*/ 167640 w 528320"/>
                <a:gd name="connsiteY32" fmla="*/ 492760 h 492760"/>
                <a:gd name="connsiteX33" fmla="*/ 81280 w 528320"/>
                <a:gd name="connsiteY33" fmla="*/ 487680 h 492760"/>
                <a:gd name="connsiteX34" fmla="*/ 66040 w 528320"/>
                <a:gd name="connsiteY34" fmla="*/ 482600 h 492760"/>
                <a:gd name="connsiteX35" fmla="*/ 55880 w 528320"/>
                <a:gd name="connsiteY35" fmla="*/ 467360 h 492760"/>
                <a:gd name="connsiteX36" fmla="*/ 40640 w 528320"/>
                <a:gd name="connsiteY36" fmla="*/ 452120 h 492760"/>
                <a:gd name="connsiteX37" fmla="*/ 35560 w 528320"/>
                <a:gd name="connsiteY37" fmla="*/ 436880 h 492760"/>
                <a:gd name="connsiteX38" fmla="*/ 25400 w 528320"/>
                <a:gd name="connsiteY38" fmla="*/ 421640 h 492760"/>
                <a:gd name="connsiteX39" fmla="*/ 20320 w 528320"/>
                <a:gd name="connsiteY39" fmla="*/ 401320 h 492760"/>
                <a:gd name="connsiteX40" fmla="*/ 10160 w 528320"/>
                <a:gd name="connsiteY40" fmla="*/ 370840 h 492760"/>
                <a:gd name="connsiteX41" fmla="*/ 5080 w 528320"/>
                <a:gd name="connsiteY41" fmla="*/ 355600 h 492760"/>
                <a:gd name="connsiteX42" fmla="*/ 0 w 528320"/>
                <a:gd name="connsiteY42" fmla="*/ 340360 h 492760"/>
                <a:gd name="connsiteX43" fmla="*/ 5080 w 528320"/>
                <a:gd name="connsiteY43" fmla="*/ 243840 h 492760"/>
                <a:gd name="connsiteX44" fmla="*/ 15240 w 528320"/>
                <a:gd name="connsiteY44" fmla="*/ 213360 h 492760"/>
                <a:gd name="connsiteX45" fmla="*/ 25400 w 528320"/>
                <a:gd name="connsiteY45" fmla="*/ 137160 h 492760"/>
                <a:gd name="connsiteX0" fmla="*/ 25400 w 528320"/>
                <a:gd name="connsiteY0" fmla="*/ 137160 h 492760"/>
                <a:gd name="connsiteX1" fmla="*/ 106105 w 528320"/>
                <a:gd name="connsiteY1" fmla="*/ 167728 h 492760"/>
                <a:gd name="connsiteX2" fmla="*/ 38723 w 528320"/>
                <a:gd name="connsiteY2" fmla="*/ 174333 h 492760"/>
                <a:gd name="connsiteX3" fmla="*/ 66941 w 528320"/>
                <a:gd name="connsiteY3" fmla="*/ 198556 h 492760"/>
                <a:gd name="connsiteX4" fmla="*/ 146403 w 528320"/>
                <a:gd name="connsiteY4" fmla="*/ 172808 h 492760"/>
                <a:gd name="connsiteX5" fmla="*/ 106680 w 528320"/>
                <a:gd name="connsiteY5" fmla="*/ 0 h 492760"/>
                <a:gd name="connsiteX6" fmla="*/ 147320 w 528320"/>
                <a:gd name="connsiteY6" fmla="*/ 10160 h 492760"/>
                <a:gd name="connsiteX7" fmla="*/ 162560 w 528320"/>
                <a:gd name="connsiteY7" fmla="*/ 25400 h 492760"/>
                <a:gd name="connsiteX8" fmla="*/ 193040 w 528320"/>
                <a:gd name="connsiteY8" fmla="*/ 35560 h 492760"/>
                <a:gd name="connsiteX9" fmla="*/ 228600 w 528320"/>
                <a:gd name="connsiteY9" fmla="*/ 45720 h 492760"/>
                <a:gd name="connsiteX10" fmla="*/ 309880 w 528320"/>
                <a:gd name="connsiteY10" fmla="*/ 40640 h 492760"/>
                <a:gd name="connsiteX11" fmla="*/ 325120 w 528320"/>
                <a:gd name="connsiteY11" fmla="*/ 35560 h 492760"/>
                <a:gd name="connsiteX12" fmla="*/ 360680 w 528320"/>
                <a:gd name="connsiteY12" fmla="*/ 40640 h 492760"/>
                <a:gd name="connsiteX13" fmla="*/ 375920 w 528320"/>
                <a:gd name="connsiteY13" fmla="*/ 50800 h 492760"/>
                <a:gd name="connsiteX14" fmla="*/ 391160 w 528320"/>
                <a:gd name="connsiteY14" fmla="*/ 81280 h 492760"/>
                <a:gd name="connsiteX15" fmla="*/ 411480 w 528320"/>
                <a:gd name="connsiteY15" fmla="*/ 111760 h 492760"/>
                <a:gd name="connsiteX16" fmla="*/ 421640 w 528320"/>
                <a:gd name="connsiteY16" fmla="*/ 127000 h 492760"/>
                <a:gd name="connsiteX17" fmla="*/ 467360 w 528320"/>
                <a:gd name="connsiteY17" fmla="*/ 162560 h 492760"/>
                <a:gd name="connsiteX18" fmla="*/ 497840 w 528320"/>
                <a:gd name="connsiteY18" fmla="*/ 177800 h 492760"/>
                <a:gd name="connsiteX19" fmla="*/ 513080 w 528320"/>
                <a:gd name="connsiteY19" fmla="*/ 208280 h 492760"/>
                <a:gd name="connsiteX20" fmla="*/ 528320 w 528320"/>
                <a:gd name="connsiteY20" fmla="*/ 248920 h 492760"/>
                <a:gd name="connsiteX21" fmla="*/ 523240 w 528320"/>
                <a:gd name="connsiteY21" fmla="*/ 340360 h 492760"/>
                <a:gd name="connsiteX22" fmla="*/ 487680 w 528320"/>
                <a:gd name="connsiteY22" fmla="*/ 365760 h 492760"/>
                <a:gd name="connsiteX23" fmla="*/ 472440 w 528320"/>
                <a:gd name="connsiteY23" fmla="*/ 370840 h 492760"/>
                <a:gd name="connsiteX24" fmla="*/ 421640 w 528320"/>
                <a:gd name="connsiteY24" fmla="*/ 386080 h 492760"/>
                <a:gd name="connsiteX25" fmla="*/ 401320 w 528320"/>
                <a:gd name="connsiteY25" fmla="*/ 396240 h 492760"/>
                <a:gd name="connsiteX26" fmla="*/ 386080 w 528320"/>
                <a:gd name="connsiteY26" fmla="*/ 406400 h 492760"/>
                <a:gd name="connsiteX27" fmla="*/ 365760 w 528320"/>
                <a:gd name="connsiteY27" fmla="*/ 411480 h 492760"/>
                <a:gd name="connsiteX28" fmla="*/ 325120 w 528320"/>
                <a:gd name="connsiteY28" fmla="*/ 441960 h 492760"/>
                <a:gd name="connsiteX29" fmla="*/ 294640 w 528320"/>
                <a:gd name="connsiteY29" fmla="*/ 457200 h 492760"/>
                <a:gd name="connsiteX30" fmla="*/ 259080 w 528320"/>
                <a:gd name="connsiteY30" fmla="*/ 467360 h 492760"/>
                <a:gd name="connsiteX31" fmla="*/ 233680 w 528320"/>
                <a:gd name="connsiteY31" fmla="*/ 477520 h 492760"/>
                <a:gd name="connsiteX32" fmla="*/ 167640 w 528320"/>
                <a:gd name="connsiteY32" fmla="*/ 492760 h 492760"/>
                <a:gd name="connsiteX33" fmla="*/ 81280 w 528320"/>
                <a:gd name="connsiteY33" fmla="*/ 487680 h 492760"/>
                <a:gd name="connsiteX34" fmla="*/ 66040 w 528320"/>
                <a:gd name="connsiteY34" fmla="*/ 482600 h 492760"/>
                <a:gd name="connsiteX35" fmla="*/ 55880 w 528320"/>
                <a:gd name="connsiteY35" fmla="*/ 467360 h 492760"/>
                <a:gd name="connsiteX36" fmla="*/ 40640 w 528320"/>
                <a:gd name="connsiteY36" fmla="*/ 452120 h 492760"/>
                <a:gd name="connsiteX37" fmla="*/ 35560 w 528320"/>
                <a:gd name="connsiteY37" fmla="*/ 436880 h 492760"/>
                <a:gd name="connsiteX38" fmla="*/ 25400 w 528320"/>
                <a:gd name="connsiteY38" fmla="*/ 421640 h 492760"/>
                <a:gd name="connsiteX39" fmla="*/ 20320 w 528320"/>
                <a:gd name="connsiteY39" fmla="*/ 401320 h 492760"/>
                <a:gd name="connsiteX40" fmla="*/ 10160 w 528320"/>
                <a:gd name="connsiteY40" fmla="*/ 370840 h 492760"/>
                <a:gd name="connsiteX41" fmla="*/ 5080 w 528320"/>
                <a:gd name="connsiteY41" fmla="*/ 355600 h 492760"/>
                <a:gd name="connsiteX42" fmla="*/ 0 w 528320"/>
                <a:gd name="connsiteY42" fmla="*/ 340360 h 492760"/>
                <a:gd name="connsiteX43" fmla="*/ 5080 w 528320"/>
                <a:gd name="connsiteY43" fmla="*/ 243840 h 492760"/>
                <a:gd name="connsiteX44" fmla="*/ 15240 w 528320"/>
                <a:gd name="connsiteY44" fmla="*/ 213360 h 492760"/>
                <a:gd name="connsiteX45" fmla="*/ 25400 w 528320"/>
                <a:gd name="connsiteY45" fmla="*/ 137160 h 492760"/>
                <a:gd name="connsiteX0" fmla="*/ 25400 w 528320"/>
                <a:gd name="connsiteY0" fmla="*/ 131451 h 487051"/>
                <a:gd name="connsiteX1" fmla="*/ 106105 w 528320"/>
                <a:gd name="connsiteY1" fmla="*/ 162019 h 487051"/>
                <a:gd name="connsiteX2" fmla="*/ 38723 w 528320"/>
                <a:gd name="connsiteY2" fmla="*/ 168624 h 487051"/>
                <a:gd name="connsiteX3" fmla="*/ 66941 w 528320"/>
                <a:gd name="connsiteY3" fmla="*/ 192847 h 487051"/>
                <a:gd name="connsiteX4" fmla="*/ 146403 w 528320"/>
                <a:gd name="connsiteY4" fmla="*/ 167099 h 487051"/>
                <a:gd name="connsiteX5" fmla="*/ 80206 w 528320"/>
                <a:gd name="connsiteY5" fmla="*/ 108466 h 487051"/>
                <a:gd name="connsiteX6" fmla="*/ 147320 w 528320"/>
                <a:gd name="connsiteY6" fmla="*/ 4451 h 487051"/>
                <a:gd name="connsiteX7" fmla="*/ 162560 w 528320"/>
                <a:gd name="connsiteY7" fmla="*/ 19691 h 487051"/>
                <a:gd name="connsiteX8" fmla="*/ 193040 w 528320"/>
                <a:gd name="connsiteY8" fmla="*/ 29851 h 487051"/>
                <a:gd name="connsiteX9" fmla="*/ 228600 w 528320"/>
                <a:gd name="connsiteY9" fmla="*/ 40011 h 487051"/>
                <a:gd name="connsiteX10" fmla="*/ 309880 w 528320"/>
                <a:gd name="connsiteY10" fmla="*/ 34931 h 487051"/>
                <a:gd name="connsiteX11" fmla="*/ 325120 w 528320"/>
                <a:gd name="connsiteY11" fmla="*/ 29851 h 487051"/>
                <a:gd name="connsiteX12" fmla="*/ 360680 w 528320"/>
                <a:gd name="connsiteY12" fmla="*/ 34931 h 487051"/>
                <a:gd name="connsiteX13" fmla="*/ 375920 w 528320"/>
                <a:gd name="connsiteY13" fmla="*/ 45091 h 487051"/>
                <a:gd name="connsiteX14" fmla="*/ 391160 w 528320"/>
                <a:gd name="connsiteY14" fmla="*/ 75571 h 487051"/>
                <a:gd name="connsiteX15" fmla="*/ 411480 w 528320"/>
                <a:gd name="connsiteY15" fmla="*/ 106051 h 487051"/>
                <a:gd name="connsiteX16" fmla="*/ 421640 w 528320"/>
                <a:gd name="connsiteY16" fmla="*/ 121291 h 487051"/>
                <a:gd name="connsiteX17" fmla="*/ 467360 w 528320"/>
                <a:gd name="connsiteY17" fmla="*/ 156851 h 487051"/>
                <a:gd name="connsiteX18" fmla="*/ 497840 w 528320"/>
                <a:gd name="connsiteY18" fmla="*/ 172091 h 487051"/>
                <a:gd name="connsiteX19" fmla="*/ 513080 w 528320"/>
                <a:gd name="connsiteY19" fmla="*/ 202571 h 487051"/>
                <a:gd name="connsiteX20" fmla="*/ 528320 w 528320"/>
                <a:gd name="connsiteY20" fmla="*/ 243211 h 487051"/>
                <a:gd name="connsiteX21" fmla="*/ 523240 w 528320"/>
                <a:gd name="connsiteY21" fmla="*/ 334651 h 487051"/>
                <a:gd name="connsiteX22" fmla="*/ 487680 w 528320"/>
                <a:gd name="connsiteY22" fmla="*/ 360051 h 487051"/>
                <a:gd name="connsiteX23" fmla="*/ 472440 w 528320"/>
                <a:gd name="connsiteY23" fmla="*/ 365131 h 487051"/>
                <a:gd name="connsiteX24" fmla="*/ 421640 w 528320"/>
                <a:gd name="connsiteY24" fmla="*/ 380371 h 487051"/>
                <a:gd name="connsiteX25" fmla="*/ 401320 w 528320"/>
                <a:gd name="connsiteY25" fmla="*/ 390531 h 487051"/>
                <a:gd name="connsiteX26" fmla="*/ 386080 w 528320"/>
                <a:gd name="connsiteY26" fmla="*/ 400691 h 487051"/>
                <a:gd name="connsiteX27" fmla="*/ 365760 w 528320"/>
                <a:gd name="connsiteY27" fmla="*/ 405771 h 487051"/>
                <a:gd name="connsiteX28" fmla="*/ 325120 w 528320"/>
                <a:gd name="connsiteY28" fmla="*/ 436251 h 487051"/>
                <a:gd name="connsiteX29" fmla="*/ 294640 w 528320"/>
                <a:gd name="connsiteY29" fmla="*/ 451491 h 487051"/>
                <a:gd name="connsiteX30" fmla="*/ 259080 w 528320"/>
                <a:gd name="connsiteY30" fmla="*/ 461651 h 487051"/>
                <a:gd name="connsiteX31" fmla="*/ 233680 w 528320"/>
                <a:gd name="connsiteY31" fmla="*/ 471811 h 487051"/>
                <a:gd name="connsiteX32" fmla="*/ 167640 w 528320"/>
                <a:gd name="connsiteY32" fmla="*/ 487051 h 487051"/>
                <a:gd name="connsiteX33" fmla="*/ 81280 w 528320"/>
                <a:gd name="connsiteY33" fmla="*/ 481971 h 487051"/>
                <a:gd name="connsiteX34" fmla="*/ 66040 w 528320"/>
                <a:gd name="connsiteY34" fmla="*/ 476891 h 487051"/>
                <a:gd name="connsiteX35" fmla="*/ 55880 w 528320"/>
                <a:gd name="connsiteY35" fmla="*/ 461651 h 487051"/>
                <a:gd name="connsiteX36" fmla="*/ 40640 w 528320"/>
                <a:gd name="connsiteY36" fmla="*/ 446411 h 487051"/>
                <a:gd name="connsiteX37" fmla="*/ 35560 w 528320"/>
                <a:gd name="connsiteY37" fmla="*/ 431171 h 487051"/>
                <a:gd name="connsiteX38" fmla="*/ 25400 w 528320"/>
                <a:gd name="connsiteY38" fmla="*/ 415931 h 487051"/>
                <a:gd name="connsiteX39" fmla="*/ 20320 w 528320"/>
                <a:gd name="connsiteY39" fmla="*/ 395611 h 487051"/>
                <a:gd name="connsiteX40" fmla="*/ 10160 w 528320"/>
                <a:gd name="connsiteY40" fmla="*/ 365131 h 487051"/>
                <a:gd name="connsiteX41" fmla="*/ 5080 w 528320"/>
                <a:gd name="connsiteY41" fmla="*/ 349891 h 487051"/>
                <a:gd name="connsiteX42" fmla="*/ 0 w 528320"/>
                <a:gd name="connsiteY42" fmla="*/ 334651 h 487051"/>
                <a:gd name="connsiteX43" fmla="*/ 5080 w 528320"/>
                <a:gd name="connsiteY43" fmla="*/ 238131 h 487051"/>
                <a:gd name="connsiteX44" fmla="*/ 15240 w 528320"/>
                <a:gd name="connsiteY44" fmla="*/ 207651 h 487051"/>
                <a:gd name="connsiteX45" fmla="*/ 25400 w 528320"/>
                <a:gd name="connsiteY45" fmla="*/ 131451 h 487051"/>
                <a:gd name="connsiteX0" fmla="*/ 25400 w 528320"/>
                <a:gd name="connsiteY0" fmla="*/ 128150 h 483750"/>
                <a:gd name="connsiteX1" fmla="*/ 106105 w 528320"/>
                <a:gd name="connsiteY1" fmla="*/ 158718 h 483750"/>
                <a:gd name="connsiteX2" fmla="*/ 38723 w 528320"/>
                <a:gd name="connsiteY2" fmla="*/ 165323 h 483750"/>
                <a:gd name="connsiteX3" fmla="*/ 66941 w 528320"/>
                <a:gd name="connsiteY3" fmla="*/ 189546 h 483750"/>
                <a:gd name="connsiteX4" fmla="*/ 146403 w 528320"/>
                <a:gd name="connsiteY4" fmla="*/ 163798 h 483750"/>
                <a:gd name="connsiteX5" fmla="*/ 80206 w 528320"/>
                <a:gd name="connsiteY5" fmla="*/ 105165 h 483750"/>
                <a:gd name="connsiteX6" fmla="*/ 147320 w 528320"/>
                <a:gd name="connsiteY6" fmla="*/ 1150 h 483750"/>
                <a:gd name="connsiteX7" fmla="*/ 119716 w 528320"/>
                <a:gd name="connsiteY7" fmla="*/ 47960 h 483750"/>
                <a:gd name="connsiteX8" fmla="*/ 193040 w 528320"/>
                <a:gd name="connsiteY8" fmla="*/ 26550 h 483750"/>
                <a:gd name="connsiteX9" fmla="*/ 228600 w 528320"/>
                <a:gd name="connsiteY9" fmla="*/ 36710 h 483750"/>
                <a:gd name="connsiteX10" fmla="*/ 309880 w 528320"/>
                <a:gd name="connsiteY10" fmla="*/ 31630 h 483750"/>
                <a:gd name="connsiteX11" fmla="*/ 325120 w 528320"/>
                <a:gd name="connsiteY11" fmla="*/ 26550 h 483750"/>
                <a:gd name="connsiteX12" fmla="*/ 360680 w 528320"/>
                <a:gd name="connsiteY12" fmla="*/ 31630 h 483750"/>
                <a:gd name="connsiteX13" fmla="*/ 375920 w 528320"/>
                <a:gd name="connsiteY13" fmla="*/ 41790 h 483750"/>
                <a:gd name="connsiteX14" fmla="*/ 391160 w 528320"/>
                <a:gd name="connsiteY14" fmla="*/ 72270 h 483750"/>
                <a:gd name="connsiteX15" fmla="*/ 411480 w 528320"/>
                <a:gd name="connsiteY15" fmla="*/ 102750 h 483750"/>
                <a:gd name="connsiteX16" fmla="*/ 421640 w 528320"/>
                <a:gd name="connsiteY16" fmla="*/ 117990 h 483750"/>
                <a:gd name="connsiteX17" fmla="*/ 467360 w 528320"/>
                <a:gd name="connsiteY17" fmla="*/ 153550 h 483750"/>
                <a:gd name="connsiteX18" fmla="*/ 497840 w 528320"/>
                <a:gd name="connsiteY18" fmla="*/ 168790 h 483750"/>
                <a:gd name="connsiteX19" fmla="*/ 513080 w 528320"/>
                <a:gd name="connsiteY19" fmla="*/ 199270 h 483750"/>
                <a:gd name="connsiteX20" fmla="*/ 528320 w 528320"/>
                <a:gd name="connsiteY20" fmla="*/ 239910 h 483750"/>
                <a:gd name="connsiteX21" fmla="*/ 523240 w 528320"/>
                <a:gd name="connsiteY21" fmla="*/ 331350 h 483750"/>
                <a:gd name="connsiteX22" fmla="*/ 487680 w 528320"/>
                <a:gd name="connsiteY22" fmla="*/ 356750 h 483750"/>
                <a:gd name="connsiteX23" fmla="*/ 472440 w 528320"/>
                <a:gd name="connsiteY23" fmla="*/ 361830 h 483750"/>
                <a:gd name="connsiteX24" fmla="*/ 421640 w 528320"/>
                <a:gd name="connsiteY24" fmla="*/ 377070 h 483750"/>
                <a:gd name="connsiteX25" fmla="*/ 401320 w 528320"/>
                <a:gd name="connsiteY25" fmla="*/ 387230 h 483750"/>
                <a:gd name="connsiteX26" fmla="*/ 386080 w 528320"/>
                <a:gd name="connsiteY26" fmla="*/ 397390 h 483750"/>
                <a:gd name="connsiteX27" fmla="*/ 365760 w 528320"/>
                <a:gd name="connsiteY27" fmla="*/ 402470 h 483750"/>
                <a:gd name="connsiteX28" fmla="*/ 325120 w 528320"/>
                <a:gd name="connsiteY28" fmla="*/ 432950 h 483750"/>
                <a:gd name="connsiteX29" fmla="*/ 294640 w 528320"/>
                <a:gd name="connsiteY29" fmla="*/ 448190 h 483750"/>
                <a:gd name="connsiteX30" fmla="*/ 259080 w 528320"/>
                <a:gd name="connsiteY30" fmla="*/ 458350 h 483750"/>
                <a:gd name="connsiteX31" fmla="*/ 233680 w 528320"/>
                <a:gd name="connsiteY31" fmla="*/ 468510 h 483750"/>
                <a:gd name="connsiteX32" fmla="*/ 167640 w 528320"/>
                <a:gd name="connsiteY32" fmla="*/ 483750 h 483750"/>
                <a:gd name="connsiteX33" fmla="*/ 81280 w 528320"/>
                <a:gd name="connsiteY33" fmla="*/ 478670 h 483750"/>
                <a:gd name="connsiteX34" fmla="*/ 66040 w 528320"/>
                <a:gd name="connsiteY34" fmla="*/ 473590 h 483750"/>
                <a:gd name="connsiteX35" fmla="*/ 55880 w 528320"/>
                <a:gd name="connsiteY35" fmla="*/ 458350 h 483750"/>
                <a:gd name="connsiteX36" fmla="*/ 40640 w 528320"/>
                <a:gd name="connsiteY36" fmla="*/ 443110 h 483750"/>
                <a:gd name="connsiteX37" fmla="*/ 35560 w 528320"/>
                <a:gd name="connsiteY37" fmla="*/ 427870 h 483750"/>
                <a:gd name="connsiteX38" fmla="*/ 25400 w 528320"/>
                <a:gd name="connsiteY38" fmla="*/ 412630 h 483750"/>
                <a:gd name="connsiteX39" fmla="*/ 20320 w 528320"/>
                <a:gd name="connsiteY39" fmla="*/ 392310 h 483750"/>
                <a:gd name="connsiteX40" fmla="*/ 10160 w 528320"/>
                <a:gd name="connsiteY40" fmla="*/ 361830 h 483750"/>
                <a:gd name="connsiteX41" fmla="*/ 5080 w 528320"/>
                <a:gd name="connsiteY41" fmla="*/ 346590 h 483750"/>
                <a:gd name="connsiteX42" fmla="*/ 0 w 528320"/>
                <a:gd name="connsiteY42" fmla="*/ 331350 h 483750"/>
                <a:gd name="connsiteX43" fmla="*/ 5080 w 528320"/>
                <a:gd name="connsiteY43" fmla="*/ 234830 h 483750"/>
                <a:gd name="connsiteX44" fmla="*/ 15240 w 528320"/>
                <a:gd name="connsiteY44" fmla="*/ 204350 h 483750"/>
                <a:gd name="connsiteX45" fmla="*/ 25400 w 528320"/>
                <a:gd name="connsiteY45" fmla="*/ 128150 h 483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28320" h="483750">
                  <a:moveTo>
                    <a:pt x="25400" y="128150"/>
                  </a:moveTo>
                  <a:cubicBezTo>
                    <a:pt x="27093" y="107830"/>
                    <a:pt x="103885" y="152523"/>
                    <a:pt x="106105" y="158718"/>
                  </a:cubicBezTo>
                  <a:cubicBezTo>
                    <a:pt x="108325" y="164913"/>
                    <a:pt x="45250" y="160185"/>
                    <a:pt x="38723" y="165323"/>
                  </a:cubicBezTo>
                  <a:cubicBezTo>
                    <a:pt x="32196" y="170461"/>
                    <a:pt x="48994" y="189800"/>
                    <a:pt x="66941" y="189546"/>
                  </a:cubicBezTo>
                  <a:cubicBezTo>
                    <a:pt x="84888" y="189292"/>
                    <a:pt x="144192" y="177862"/>
                    <a:pt x="146403" y="163798"/>
                  </a:cubicBezTo>
                  <a:cubicBezTo>
                    <a:pt x="148614" y="149735"/>
                    <a:pt x="57212" y="112830"/>
                    <a:pt x="80206" y="105165"/>
                  </a:cubicBezTo>
                  <a:cubicBezTo>
                    <a:pt x="83870" y="105898"/>
                    <a:pt x="140735" y="10684"/>
                    <a:pt x="147320" y="1150"/>
                  </a:cubicBezTo>
                  <a:cubicBezTo>
                    <a:pt x="153905" y="-8384"/>
                    <a:pt x="113436" y="44471"/>
                    <a:pt x="119716" y="47960"/>
                  </a:cubicBezTo>
                  <a:cubicBezTo>
                    <a:pt x="129078" y="53161"/>
                    <a:pt x="174893" y="28425"/>
                    <a:pt x="193040" y="26550"/>
                  </a:cubicBezTo>
                  <a:cubicBezTo>
                    <a:pt x="211187" y="24675"/>
                    <a:pt x="203085" y="30331"/>
                    <a:pt x="228600" y="36710"/>
                  </a:cubicBezTo>
                  <a:cubicBezTo>
                    <a:pt x="255693" y="35017"/>
                    <a:pt x="282883" y="34472"/>
                    <a:pt x="309880" y="31630"/>
                  </a:cubicBezTo>
                  <a:cubicBezTo>
                    <a:pt x="315205" y="31069"/>
                    <a:pt x="319765" y="26550"/>
                    <a:pt x="325120" y="26550"/>
                  </a:cubicBezTo>
                  <a:cubicBezTo>
                    <a:pt x="337094" y="26550"/>
                    <a:pt x="348827" y="29937"/>
                    <a:pt x="360680" y="31630"/>
                  </a:cubicBezTo>
                  <a:cubicBezTo>
                    <a:pt x="365760" y="35017"/>
                    <a:pt x="371603" y="37473"/>
                    <a:pt x="375920" y="41790"/>
                  </a:cubicBezTo>
                  <a:cubicBezTo>
                    <a:pt x="392834" y="58704"/>
                    <a:pt x="380831" y="53677"/>
                    <a:pt x="391160" y="72270"/>
                  </a:cubicBezTo>
                  <a:cubicBezTo>
                    <a:pt x="397090" y="82944"/>
                    <a:pt x="404707" y="92590"/>
                    <a:pt x="411480" y="102750"/>
                  </a:cubicBezTo>
                  <a:cubicBezTo>
                    <a:pt x="414867" y="107830"/>
                    <a:pt x="417323" y="113673"/>
                    <a:pt x="421640" y="117990"/>
                  </a:cubicBezTo>
                  <a:cubicBezTo>
                    <a:pt x="434789" y="131139"/>
                    <a:pt x="449131" y="147474"/>
                    <a:pt x="467360" y="153550"/>
                  </a:cubicBezTo>
                  <a:cubicBezTo>
                    <a:pt x="488392" y="160561"/>
                    <a:pt x="478145" y="155660"/>
                    <a:pt x="497840" y="168790"/>
                  </a:cubicBezTo>
                  <a:cubicBezTo>
                    <a:pt x="517365" y="198078"/>
                    <a:pt x="500461" y="169825"/>
                    <a:pt x="513080" y="199270"/>
                  </a:cubicBezTo>
                  <a:cubicBezTo>
                    <a:pt x="529019" y="236461"/>
                    <a:pt x="518954" y="202447"/>
                    <a:pt x="528320" y="239910"/>
                  </a:cubicBezTo>
                  <a:cubicBezTo>
                    <a:pt x="526627" y="270390"/>
                    <a:pt x="530311" y="301653"/>
                    <a:pt x="523240" y="331350"/>
                  </a:cubicBezTo>
                  <a:cubicBezTo>
                    <a:pt x="522929" y="332656"/>
                    <a:pt x="492014" y="354583"/>
                    <a:pt x="487680" y="356750"/>
                  </a:cubicBezTo>
                  <a:cubicBezTo>
                    <a:pt x="482891" y="359145"/>
                    <a:pt x="477589" y="360359"/>
                    <a:pt x="472440" y="361830"/>
                  </a:cubicBezTo>
                  <a:cubicBezTo>
                    <a:pt x="455425" y="366691"/>
                    <a:pt x="437736" y="369022"/>
                    <a:pt x="421640" y="377070"/>
                  </a:cubicBezTo>
                  <a:cubicBezTo>
                    <a:pt x="414867" y="380457"/>
                    <a:pt x="407895" y="383473"/>
                    <a:pt x="401320" y="387230"/>
                  </a:cubicBezTo>
                  <a:cubicBezTo>
                    <a:pt x="396019" y="390259"/>
                    <a:pt x="391692" y="394985"/>
                    <a:pt x="386080" y="397390"/>
                  </a:cubicBezTo>
                  <a:cubicBezTo>
                    <a:pt x="379663" y="400140"/>
                    <a:pt x="372533" y="400777"/>
                    <a:pt x="365760" y="402470"/>
                  </a:cubicBezTo>
                  <a:cubicBezTo>
                    <a:pt x="352213" y="412630"/>
                    <a:pt x="341184" y="427595"/>
                    <a:pt x="325120" y="432950"/>
                  </a:cubicBezTo>
                  <a:cubicBezTo>
                    <a:pt x="286814" y="445719"/>
                    <a:pt x="334031" y="428495"/>
                    <a:pt x="294640" y="448190"/>
                  </a:cubicBezTo>
                  <a:cubicBezTo>
                    <a:pt x="284855" y="453082"/>
                    <a:pt x="268846" y="455095"/>
                    <a:pt x="259080" y="458350"/>
                  </a:cubicBezTo>
                  <a:cubicBezTo>
                    <a:pt x="250429" y="461234"/>
                    <a:pt x="242396" y="465828"/>
                    <a:pt x="233680" y="468510"/>
                  </a:cubicBezTo>
                  <a:cubicBezTo>
                    <a:pt x="210922" y="475512"/>
                    <a:pt x="190495" y="479179"/>
                    <a:pt x="167640" y="483750"/>
                  </a:cubicBezTo>
                  <a:cubicBezTo>
                    <a:pt x="138853" y="482057"/>
                    <a:pt x="109973" y="481539"/>
                    <a:pt x="81280" y="478670"/>
                  </a:cubicBezTo>
                  <a:cubicBezTo>
                    <a:pt x="75952" y="478137"/>
                    <a:pt x="70221" y="476935"/>
                    <a:pt x="66040" y="473590"/>
                  </a:cubicBezTo>
                  <a:cubicBezTo>
                    <a:pt x="61272" y="469776"/>
                    <a:pt x="59789" y="463040"/>
                    <a:pt x="55880" y="458350"/>
                  </a:cubicBezTo>
                  <a:cubicBezTo>
                    <a:pt x="51281" y="452831"/>
                    <a:pt x="45720" y="448190"/>
                    <a:pt x="40640" y="443110"/>
                  </a:cubicBezTo>
                  <a:cubicBezTo>
                    <a:pt x="38947" y="438030"/>
                    <a:pt x="37955" y="432659"/>
                    <a:pt x="35560" y="427870"/>
                  </a:cubicBezTo>
                  <a:cubicBezTo>
                    <a:pt x="32830" y="422409"/>
                    <a:pt x="27805" y="418242"/>
                    <a:pt x="25400" y="412630"/>
                  </a:cubicBezTo>
                  <a:cubicBezTo>
                    <a:pt x="22650" y="406213"/>
                    <a:pt x="22326" y="398997"/>
                    <a:pt x="20320" y="392310"/>
                  </a:cubicBezTo>
                  <a:cubicBezTo>
                    <a:pt x="17243" y="382052"/>
                    <a:pt x="13547" y="371990"/>
                    <a:pt x="10160" y="361830"/>
                  </a:cubicBezTo>
                  <a:lnTo>
                    <a:pt x="5080" y="346590"/>
                  </a:lnTo>
                  <a:lnTo>
                    <a:pt x="0" y="331350"/>
                  </a:lnTo>
                  <a:cubicBezTo>
                    <a:pt x="1693" y="299177"/>
                    <a:pt x="1241" y="266818"/>
                    <a:pt x="5080" y="234830"/>
                  </a:cubicBezTo>
                  <a:cubicBezTo>
                    <a:pt x="6356" y="224197"/>
                    <a:pt x="15240" y="204350"/>
                    <a:pt x="15240" y="204350"/>
                  </a:cubicBezTo>
                  <a:lnTo>
                    <a:pt x="25400" y="1281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35000">
                  <a:schemeClr val="accent4">
                    <a:lumMod val="0"/>
                    <a:lumOff val="100000"/>
                  </a:schemeClr>
                </a:gs>
                <a:gs pos="100000">
                  <a:schemeClr val="accent4">
                    <a:lumMod val="58000"/>
                    <a:lumOff val="42000"/>
                    <a:alpha val="6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</p:grpSp>
      <p:sp>
        <p:nvSpPr>
          <p:cNvPr id="22" name="תיבת טקסט 21">
            <a:extLst>
              <a:ext uri="{FF2B5EF4-FFF2-40B4-BE49-F238E27FC236}">
                <a16:creationId xmlns:a16="http://schemas.microsoft.com/office/drawing/2014/main" id="{FC264AF5-BDA7-43BB-A105-9AE3DAE19A06}"/>
              </a:ext>
            </a:extLst>
          </p:cNvPr>
          <p:cNvSpPr txBox="1"/>
          <p:nvPr/>
        </p:nvSpPr>
        <p:spPr>
          <a:xfrm>
            <a:off x="236745" y="5861245"/>
            <a:ext cx="29230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he-IL" sz="2000" b="1" dirty="0">
                <a:latin typeface="Gisha" panose="020B0502040204020203" pitchFamily="34" charset="-79"/>
                <a:cs typeface="Gisha" panose="020B0502040204020203" pitchFamily="34" charset="-79"/>
              </a:rPr>
              <a:t>פתרתם?</a:t>
            </a:r>
            <a:br>
              <a:rPr lang="en-US" sz="2000" b="1" dirty="0">
                <a:latin typeface="Gisha" panose="020B0502040204020203" pitchFamily="34" charset="-79"/>
                <a:cs typeface="Gisha" panose="020B0502040204020203" pitchFamily="34" charset="-79"/>
              </a:rPr>
            </a:br>
            <a:r>
              <a:rPr lang="he-IL" sz="2000" b="1" dirty="0">
                <a:latin typeface="Gisha" panose="020B0502040204020203" pitchFamily="34" charset="-79"/>
                <a:cs typeface="Gisha" panose="020B0502040204020203" pitchFamily="34" charset="-79"/>
              </a:rPr>
              <a:t>עברו לשקופית הבאה</a:t>
            </a:r>
            <a:endParaRPr lang="he-IL" sz="2000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3492784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84B84D2D-0330-4F2C-8BA8-19E2DAC48A10}"/>
              </a:ext>
            </a:extLst>
          </p:cNvPr>
          <p:cNvSpPr txBox="1"/>
          <p:nvPr/>
        </p:nvSpPr>
        <p:spPr>
          <a:xfrm flipH="1">
            <a:off x="11250671" y="0"/>
            <a:ext cx="844174" cy="46179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150000"/>
              </a:lnSpc>
            </a:pPr>
            <a:r>
              <a:rPr lang="he-IL" dirty="0">
                <a:latin typeface="Gisha" panose="020B0502040204020203" pitchFamily="34" charset="-79"/>
                <a:cs typeface="Gisha" panose="020B0502040204020203" pitchFamily="34" charset="-79"/>
              </a:rPr>
              <a:t>בס"ד</a:t>
            </a:r>
          </a:p>
        </p:txBody>
      </p: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67256F8C-B1C8-41FF-8B64-519388F0E98A}"/>
              </a:ext>
            </a:extLst>
          </p:cNvPr>
          <p:cNvSpPr txBox="1"/>
          <p:nvPr/>
        </p:nvSpPr>
        <p:spPr>
          <a:xfrm>
            <a:off x="454093" y="1953146"/>
            <a:ext cx="112838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3200" b="1" dirty="0">
                <a:latin typeface="Gisha" panose="020B0502040204020203" pitchFamily="34" charset="-79"/>
                <a:cs typeface="Gisha" panose="020B0502040204020203" pitchFamily="34" charset="-79"/>
              </a:rPr>
              <a:t>כל הכבוד </a:t>
            </a:r>
            <a:r>
              <a:rPr lang="he-IL" sz="3200" b="1" dirty="0">
                <a:latin typeface="Gisha" panose="020B0502040204020203" pitchFamily="34" charset="-79"/>
                <a:cs typeface="Gisha" panose="020B0502040204020203" pitchFamily="34" charset="-79"/>
                <a:sym typeface="Wingdings" panose="05000000000000000000" pitchFamily="2" charset="2"/>
              </a:rPr>
              <a:t></a:t>
            </a:r>
          </a:p>
          <a:p>
            <a:pPr algn="ctr"/>
            <a:r>
              <a:rPr lang="he-IL" sz="3200" b="1" dirty="0">
                <a:latin typeface="Gisha" panose="020B0502040204020203" pitchFamily="34" charset="-79"/>
                <a:cs typeface="Gisha" panose="020B0502040204020203" pitchFamily="34" charset="-79"/>
                <a:sym typeface="Wingdings" panose="05000000000000000000" pitchFamily="2" charset="2"/>
              </a:rPr>
              <a:t>לחצו על הקישור המצורף:</a:t>
            </a:r>
          </a:p>
          <a:p>
            <a:pPr algn="ctr"/>
            <a:r>
              <a:rPr lang="en-US" sz="3200" b="1" u="sng" dirty="0">
                <a:latin typeface="Gisha" panose="020B0502040204020203" pitchFamily="34" charset="-79"/>
                <a:cs typeface="Gisha" panose="020B0502040204020203" pitchFamily="34" charset="-79"/>
                <a:hlinkClick r:id="rId3"/>
              </a:rPr>
              <a:t>https://www.youtube.com/watch?v=f83u2OJVaUs</a:t>
            </a:r>
            <a:endParaRPr lang="en-US" sz="3200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718142574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570</TotalTime>
  <Words>1412</Words>
  <Application>Microsoft Office PowerPoint</Application>
  <PresentationFormat>מסך רחב</PresentationFormat>
  <Paragraphs>219</Paragraphs>
  <Slides>27</Slides>
  <Notes>0</Notes>
  <HiddenSlides>0</HiddenSlides>
  <MMClips>2</MMClips>
  <ScaleCrop>false</ScaleCrop>
  <HeadingPairs>
    <vt:vector size="6" baseType="variant">
      <vt:variant>
        <vt:lpstr>גופנים בשימוש</vt:lpstr>
      </vt:variant>
      <vt:variant>
        <vt:i4>9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27</vt:i4>
      </vt:variant>
    </vt:vector>
  </HeadingPairs>
  <TitlesOfParts>
    <vt:vector size="37" baseType="lpstr">
      <vt:lpstr>Arial</vt:lpstr>
      <vt:lpstr>Calibri</vt:lpstr>
      <vt:lpstr>Calibri Light</vt:lpstr>
      <vt:lpstr>Cambria Math</vt:lpstr>
      <vt:lpstr>Gisha</vt:lpstr>
      <vt:lpstr>Guttman Haim</vt:lpstr>
      <vt:lpstr>Guttman Yad-Brush</vt:lpstr>
      <vt:lpstr>Symbol</vt:lpstr>
      <vt:lpstr>Wingdings</vt:lpstr>
      <vt:lpstr>ערכת נושא Office</vt:lpstr>
      <vt:lpstr>מצגת של PowerPoint‏</vt:lpstr>
      <vt:lpstr> </vt:lpstr>
      <vt:lpstr> </vt:lpstr>
      <vt:lpstr>מצגת של PowerPoint‏</vt:lpstr>
      <vt:lpstr>מצגת של PowerPoint‏</vt:lpstr>
      <vt:lpstr>מצגת של PowerPoint‏</vt:lpstr>
      <vt:lpstr>ומה קורה בממשלת ישראל?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 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User</dc:creator>
  <cp:lastModifiedBy>שלומית בינר</cp:lastModifiedBy>
  <cp:revision>62</cp:revision>
  <dcterms:created xsi:type="dcterms:W3CDTF">2020-05-14T11:55:41Z</dcterms:created>
  <dcterms:modified xsi:type="dcterms:W3CDTF">2020-05-18T14:33:35Z</dcterms:modified>
</cp:coreProperties>
</file>